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sldIdLst>
    <p:sldId id="256" r:id="rId5"/>
    <p:sldId id="257" r:id="rId6"/>
    <p:sldId id="299" r:id="rId7"/>
    <p:sldId id="285" r:id="rId8"/>
    <p:sldId id="276" r:id="rId9"/>
    <p:sldId id="298" r:id="rId10"/>
    <p:sldId id="288" r:id="rId11"/>
    <p:sldId id="289" r:id="rId12"/>
    <p:sldId id="277" r:id="rId13"/>
    <p:sldId id="286" r:id="rId14"/>
    <p:sldId id="278" r:id="rId15"/>
    <p:sldId id="290" r:id="rId16"/>
    <p:sldId id="291" r:id="rId17"/>
    <p:sldId id="292" r:id="rId18"/>
    <p:sldId id="280" r:id="rId19"/>
    <p:sldId id="293" r:id="rId20"/>
    <p:sldId id="294" r:id="rId21"/>
    <p:sldId id="301" r:id="rId22"/>
    <p:sldId id="261" r:id="rId23"/>
    <p:sldId id="295" r:id="rId24"/>
    <p:sldId id="296" r:id="rId25"/>
    <p:sldId id="267" r:id="rId26"/>
    <p:sldId id="269" r:id="rId27"/>
    <p:sldId id="281" r:id="rId28"/>
    <p:sldId id="287" r:id="rId29"/>
    <p:sldId id="297" r:id="rId30"/>
    <p:sldId id="300" r:id="rId31"/>
    <p:sldId id="275" r:id="rId32"/>
  </p:sldIdLst>
  <p:sldSz cx="9144000" cy="5143500" type="screen16x9"/>
  <p:notesSz cx="9144000" cy="51435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79F0BB-62A5-4C55-9082-8B423FA6DF8D}" v="19" dt="2025-05-10T18:53:44.100"/>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39" d="100"/>
          <a:sy n="139" d="100"/>
        </p:scale>
        <p:origin x="804" y="12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lisle Andre" userId="1ef67837-1972-4cb3-b8ff-689ca65d8903" providerId="ADAL" clId="{5F79F0BB-62A5-4C55-9082-8B423FA6DF8D}"/>
    <pc:docChg chg="undo custSel addSld delSld modSld sldOrd">
      <pc:chgData name="Belisle Andre" userId="1ef67837-1972-4cb3-b8ff-689ca65d8903" providerId="ADAL" clId="{5F79F0BB-62A5-4C55-9082-8B423FA6DF8D}" dt="2025-05-10T18:57:23.337" v="4565" actId="20577"/>
      <pc:docMkLst>
        <pc:docMk/>
      </pc:docMkLst>
      <pc:sldChg chg="modSp mod">
        <pc:chgData name="Belisle Andre" userId="1ef67837-1972-4cb3-b8ff-689ca65d8903" providerId="ADAL" clId="{5F79F0BB-62A5-4C55-9082-8B423FA6DF8D}" dt="2025-05-10T17:40:12.625" v="176" actId="20577"/>
        <pc:sldMkLst>
          <pc:docMk/>
          <pc:sldMk cId="0" sldId="257"/>
        </pc:sldMkLst>
        <pc:spChg chg="mod">
          <ac:chgData name="Belisle Andre" userId="1ef67837-1972-4cb3-b8ff-689ca65d8903" providerId="ADAL" clId="{5F79F0BB-62A5-4C55-9082-8B423FA6DF8D}" dt="2025-05-10T17:40:12.625" v="176" actId="20577"/>
          <ac:spMkLst>
            <pc:docMk/>
            <pc:sldMk cId="0" sldId="257"/>
            <ac:spMk id="12" creationId="{00000000-0000-0000-0000-000000000000}"/>
          </ac:spMkLst>
        </pc:spChg>
      </pc:sldChg>
      <pc:sldChg chg="addSp delSp modSp mod">
        <pc:chgData name="Belisle Andre" userId="1ef67837-1972-4cb3-b8ff-689ca65d8903" providerId="ADAL" clId="{5F79F0BB-62A5-4C55-9082-8B423FA6DF8D}" dt="2025-05-10T18:40:49.401" v="3721" actId="1076"/>
        <pc:sldMkLst>
          <pc:docMk/>
          <pc:sldMk cId="0" sldId="261"/>
        </pc:sldMkLst>
        <pc:spChg chg="mod">
          <ac:chgData name="Belisle Andre" userId="1ef67837-1972-4cb3-b8ff-689ca65d8903" providerId="ADAL" clId="{5F79F0BB-62A5-4C55-9082-8B423FA6DF8D}" dt="2025-05-10T18:40:45.845" v="3720" actId="1076"/>
          <ac:spMkLst>
            <pc:docMk/>
            <pc:sldMk cId="0" sldId="261"/>
            <ac:spMk id="2" creationId="{00000000-0000-0000-0000-000000000000}"/>
          </ac:spMkLst>
        </pc:spChg>
        <pc:spChg chg="mod">
          <ac:chgData name="Belisle Andre" userId="1ef67837-1972-4cb3-b8ff-689ca65d8903" providerId="ADAL" clId="{5F79F0BB-62A5-4C55-9082-8B423FA6DF8D}" dt="2025-05-10T18:34:01.448" v="3191" actId="20577"/>
          <ac:spMkLst>
            <pc:docMk/>
            <pc:sldMk cId="0" sldId="261"/>
            <ac:spMk id="3" creationId="{00000000-0000-0000-0000-000000000000}"/>
          </ac:spMkLst>
        </pc:spChg>
        <pc:spChg chg="add del">
          <ac:chgData name="Belisle Andre" userId="1ef67837-1972-4cb3-b8ff-689ca65d8903" providerId="ADAL" clId="{5F79F0BB-62A5-4C55-9082-8B423FA6DF8D}" dt="2025-05-10T18:33:53.781" v="3185" actId="22"/>
          <ac:spMkLst>
            <pc:docMk/>
            <pc:sldMk cId="0" sldId="261"/>
            <ac:spMk id="6" creationId="{53AB2D6F-E5A9-CA6C-5BF9-0255940D7F3C}"/>
          </ac:spMkLst>
        </pc:spChg>
        <pc:spChg chg="mod">
          <ac:chgData name="Belisle Andre" userId="1ef67837-1972-4cb3-b8ff-689ca65d8903" providerId="ADAL" clId="{5F79F0BB-62A5-4C55-9082-8B423FA6DF8D}" dt="2025-05-10T18:38:09.838" v="3364" actId="1076"/>
          <ac:spMkLst>
            <pc:docMk/>
            <pc:sldMk cId="0" sldId="261"/>
            <ac:spMk id="11" creationId="{00000000-0000-0000-0000-000000000000}"/>
          </ac:spMkLst>
        </pc:spChg>
        <pc:spChg chg="mod">
          <ac:chgData name="Belisle Andre" userId="1ef67837-1972-4cb3-b8ff-689ca65d8903" providerId="ADAL" clId="{5F79F0BB-62A5-4C55-9082-8B423FA6DF8D}" dt="2025-05-10T18:38:14.508" v="3365" actId="1076"/>
          <ac:spMkLst>
            <pc:docMk/>
            <pc:sldMk cId="0" sldId="261"/>
            <ac:spMk id="12" creationId="{00000000-0000-0000-0000-000000000000}"/>
          </ac:spMkLst>
        </pc:spChg>
        <pc:spChg chg="mod">
          <ac:chgData name="Belisle Andre" userId="1ef67837-1972-4cb3-b8ff-689ca65d8903" providerId="ADAL" clId="{5F79F0BB-62A5-4C55-9082-8B423FA6DF8D}" dt="2025-05-10T18:40:39.041" v="3717" actId="1076"/>
          <ac:spMkLst>
            <pc:docMk/>
            <pc:sldMk cId="0" sldId="261"/>
            <ac:spMk id="13" creationId="{00000000-0000-0000-0000-000000000000}"/>
          </ac:spMkLst>
        </pc:spChg>
        <pc:spChg chg="add mod">
          <ac:chgData name="Belisle Andre" userId="1ef67837-1972-4cb3-b8ff-689ca65d8903" providerId="ADAL" clId="{5F79F0BB-62A5-4C55-9082-8B423FA6DF8D}" dt="2025-05-10T18:40:42.721" v="3718" actId="1076"/>
          <ac:spMkLst>
            <pc:docMk/>
            <pc:sldMk cId="0" sldId="261"/>
            <ac:spMk id="14" creationId="{077A7FA1-C2B8-D5BC-B959-A6077EF1A92B}"/>
          </ac:spMkLst>
        </pc:spChg>
        <pc:spChg chg="add mod">
          <ac:chgData name="Belisle Andre" userId="1ef67837-1972-4cb3-b8ff-689ca65d8903" providerId="ADAL" clId="{5F79F0BB-62A5-4C55-9082-8B423FA6DF8D}" dt="2025-05-10T18:40:49.401" v="3721" actId="1076"/>
          <ac:spMkLst>
            <pc:docMk/>
            <pc:sldMk cId="0" sldId="261"/>
            <ac:spMk id="15" creationId="{8C08F6BA-93E7-DCF2-87C4-FD393D1D6E51}"/>
          </ac:spMkLst>
        </pc:spChg>
        <pc:spChg chg="add del mod">
          <ac:chgData name="Belisle Andre" userId="1ef67837-1972-4cb3-b8ff-689ca65d8903" providerId="ADAL" clId="{5F79F0BB-62A5-4C55-9082-8B423FA6DF8D}" dt="2025-05-10T18:34:09.745" v="3196" actId="14100"/>
          <ac:spMkLst>
            <pc:docMk/>
            <pc:sldMk cId="0" sldId="261"/>
            <ac:spMk id="17" creationId="{00000000-0000-0000-0000-000000000000}"/>
          </ac:spMkLst>
        </pc:spChg>
      </pc:sldChg>
      <pc:sldChg chg="del">
        <pc:chgData name="Belisle Andre" userId="1ef67837-1972-4cb3-b8ff-689ca65d8903" providerId="ADAL" clId="{5F79F0BB-62A5-4C55-9082-8B423FA6DF8D}" dt="2025-05-10T18:41:10.352" v="3724" actId="47"/>
        <pc:sldMkLst>
          <pc:docMk/>
          <pc:sldMk cId="0" sldId="262"/>
        </pc:sldMkLst>
      </pc:sldChg>
      <pc:sldChg chg="del">
        <pc:chgData name="Belisle Andre" userId="1ef67837-1972-4cb3-b8ff-689ca65d8903" providerId="ADAL" clId="{5F79F0BB-62A5-4C55-9082-8B423FA6DF8D}" dt="2025-05-10T18:05:35.672" v="1953" actId="47"/>
        <pc:sldMkLst>
          <pc:docMk/>
          <pc:sldMk cId="0" sldId="265"/>
        </pc:sldMkLst>
      </pc:sldChg>
      <pc:sldChg chg="delSp del mod">
        <pc:chgData name="Belisle Andre" userId="1ef67837-1972-4cb3-b8ff-689ca65d8903" providerId="ADAL" clId="{5F79F0BB-62A5-4C55-9082-8B423FA6DF8D}" dt="2025-05-10T18:11:08.893" v="2565" actId="47"/>
        <pc:sldMkLst>
          <pc:docMk/>
          <pc:sldMk cId="0" sldId="266"/>
        </pc:sldMkLst>
        <pc:spChg chg="del">
          <ac:chgData name="Belisle Andre" userId="1ef67837-1972-4cb3-b8ff-689ca65d8903" providerId="ADAL" clId="{5F79F0BB-62A5-4C55-9082-8B423FA6DF8D}" dt="2025-05-10T18:11:06.615" v="2564" actId="478"/>
          <ac:spMkLst>
            <pc:docMk/>
            <pc:sldMk cId="0" sldId="266"/>
            <ac:spMk id="2" creationId="{00000000-0000-0000-0000-000000000000}"/>
          </ac:spMkLst>
        </pc:spChg>
        <pc:spChg chg="del">
          <ac:chgData name="Belisle Andre" userId="1ef67837-1972-4cb3-b8ff-689ca65d8903" providerId="ADAL" clId="{5F79F0BB-62A5-4C55-9082-8B423FA6DF8D}" dt="2025-05-10T18:11:04.336" v="2563" actId="478"/>
          <ac:spMkLst>
            <pc:docMk/>
            <pc:sldMk cId="0" sldId="266"/>
            <ac:spMk id="16" creationId="{00000000-0000-0000-0000-000000000000}"/>
          </ac:spMkLst>
        </pc:spChg>
      </pc:sldChg>
      <pc:sldChg chg="addSp modSp mod">
        <pc:chgData name="Belisle Andre" userId="1ef67837-1972-4cb3-b8ff-689ca65d8903" providerId="ADAL" clId="{5F79F0BB-62A5-4C55-9082-8B423FA6DF8D}" dt="2025-05-10T18:53:03.857" v="4425" actId="1076"/>
        <pc:sldMkLst>
          <pc:docMk/>
          <pc:sldMk cId="0" sldId="267"/>
        </pc:sldMkLst>
        <pc:spChg chg="mod">
          <ac:chgData name="Belisle Andre" userId="1ef67837-1972-4cb3-b8ff-689ca65d8903" providerId="ADAL" clId="{5F79F0BB-62A5-4C55-9082-8B423FA6DF8D}" dt="2025-05-10T18:52:01.290" v="4415" actId="20577"/>
          <ac:spMkLst>
            <pc:docMk/>
            <pc:sldMk cId="0" sldId="267"/>
            <ac:spMk id="14" creationId="{00000000-0000-0000-0000-000000000000}"/>
          </ac:spMkLst>
        </pc:spChg>
        <pc:picChg chg="add mod">
          <ac:chgData name="Belisle Andre" userId="1ef67837-1972-4cb3-b8ff-689ca65d8903" providerId="ADAL" clId="{5F79F0BB-62A5-4C55-9082-8B423FA6DF8D}" dt="2025-05-10T18:52:38.664" v="4420" actId="1076"/>
          <ac:picMkLst>
            <pc:docMk/>
            <pc:sldMk cId="0" sldId="267"/>
            <ac:picMk id="7" creationId="{B211A320-2DF8-1B49-10F7-11C8B429EF36}"/>
          </ac:picMkLst>
        </pc:picChg>
        <pc:picChg chg="add mod">
          <ac:chgData name="Belisle Andre" userId="1ef67837-1972-4cb3-b8ff-689ca65d8903" providerId="ADAL" clId="{5F79F0BB-62A5-4C55-9082-8B423FA6DF8D}" dt="2025-05-10T18:53:03.857" v="4425" actId="1076"/>
          <ac:picMkLst>
            <pc:docMk/>
            <pc:sldMk cId="0" sldId="267"/>
            <ac:picMk id="16" creationId="{3D929658-E223-658D-DEBB-D79CE41FEC5F}"/>
          </ac:picMkLst>
        </pc:picChg>
      </pc:sldChg>
      <pc:sldChg chg="modSp mod">
        <pc:chgData name="Belisle Andre" userId="1ef67837-1972-4cb3-b8ff-689ca65d8903" providerId="ADAL" clId="{5F79F0BB-62A5-4C55-9082-8B423FA6DF8D}" dt="2025-05-10T18:53:29.421" v="4429" actId="20577"/>
        <pc:sldMkLst>
          <pc:docMk/>
          <pc:sldMk cId="0" sldId="269"/>
        </pc:sldMkLst>
        <pc:spChg chg="mod">
          <ac:chgData name="Belisle Andre" userId="1ef67837-1972-4cb3-b8ff-689ca65d8903" providerId="ADAL" clId="{5F79F0BB-62A5-4C55-9082-8B423FA6DF8D}" dt="2025-05-10T18:53:21.178" v="4427" actId="1076"/>
          <ac:spMkLst>
            <pc:docMk/>
            <pc:sldMk cId="0" sldId="269"/>
            <ac:spMk id="2" creationId="{00000000-0000-0000-0000-000000000000}"/>
          </ac:spMkLst>
        </pc:spChg>
        <pc:spChg chg="mod">
          <ac:chgData name="Belisle Andre" userId="1ef67837-1972-4cb3-b8ff-689ca65d8903" providerId="ADAL" clId="{5F79F0BB-62A5-4C55-9082-8B423FA6DF8D}" dt="2025-05-10T18:53:29.421" v="4429" actId="20577"/>
          <ac:spMkLst>
            <pc:docMk/>
            <pc:sldMk cId="0" sldId="269"/>
            <ac:spMk id="11" creationId="{00000000-0000-0000-0000-000000000000}"/>
          </ac:spMkLst>
        </pc:spChg>
      </pc:sldChg>
      <pc:sldChg chg="modSp mod">
        <pc:chgData name="Belisle Andre" userId="1ef67837-1972-4cb3-b8ff-689ca65d8903" providerId="ADAL" clId="{5F79F0BB-62A5-4C55-9082-8B423FA6DF8D}" dt="2025-05-10T17:45:13.085" v="522" actId="20577"/>
        <pc:sldMkLst>
          <pc:docMk/>
          <pc:sldMk cId="99321361" sldId="276"/>
        </pc:sldMkLst>
        <pc:spChg chg="mod">
          <ac:chgData name="Belisle Andre" userId="1ef67837-1972-4cb3-b8ff-689ca65d8903" providerId="ADAL" clId="{5F79F0BB-62A5-4C55-9082-8B423FA6DF8D}" dt="2025-05-10T17:45:13.085" v="522" actId="20577"/>
          <ac:spMkLst>
            <pc:docMk/>
            <pc:sldMk cId="99321361" sldId="276"/>
            <ac:spMk id="14" creationId="{A9831F1A-784E-0118-D52B-2749139DBAE1}"/>
          </ac:spMkLst>
        </pc:spChg>
      </pc:sldChg>
      <pc:sldChg chg="addSp modSp mod">
        <pc:chgData name="Belisle Andre" userId="1ef67837-1972-4cb3-b8ff-689ca65d8903" providerId="ADAL" clId="{5F79F0BB-62A5-4C55-9082-8B423FA6DF8D}" dt="2025-05-10T17:54:37.843" v="1355" actId="20577"/>
        <pc:sldMkLst>
          <pc:docMk/>
          <pc:sldMk cId="4266566685" sldId="277"/>
        </pc:sldMkLst>
        <pc:spChg chg="mod">
          <ac:chgData name="Belisle Andre" userId="1ef67837-1972-4cb3-b8ff-689ca65d8903" providerId="ADAL" clId="{5F79F0BB-62A5-4C55-9082-8B423FA6DF8D}" dt="2025-05-10T17:54:33.372" v="1353" actId="20577"/>
          <ac:spMkLst>
            <pc:docMk/>
            <pc:sldMk cId="4266566685" sldId="277"/>
            <ac:spMk id="4" creationId="{139CF351-B9CE-B5D2-5D89-FC4CB0CA7108}"/>
          </ac:spMkLst>
        </pc:spChg>
        <pc:spChg chg="mod">
          <ac:chgData name="Belisle Andre" userId="1ef67837-1972-4cb3-b8ff-689ca65d8903" providerId="ADAL" clId="{5F79F0BB-62A5-4C55-9082-8B423FA6DF8D}" dt="2025-05-10T17:54:37.843" v="1355" actId="20577"/>
          <ac:spMkLst>
            <pc:docMk/>
            <pc:sldMk cId="4266566685" sldId="277"/>
            <ac:spMk id="12" creationId="{69D16B82-7DCE-3809-5A02-B100C7B0C35D}"/>
          </ac:spMkLst>
        </pc:spChg>
        <pc:picChg chg="add mod">
          <ac:chgData name="Belisle Andre" userId="1ef67837-1972-4cb3-b8ff-689ca65d8903" providerId="ADAL" clId="{5F79F0BB-62A5-4C55-9082-8B423FA6DF8D}" dt="2025-05-10T17:54:11.434" v="1344" actId="14100"/>
          <ac:picMkLst>
            <pc:docMk/>
            <pc:sldMk cId="4266566685" sldId="277"/>
            <ac:picMk id="11" creationId="{92D1F6CA-6DF5-F44F-0172-8631B3373551}"/>
          </ac:picMkLst>
        </pc:picChg>
      </pc:sldChg>
      <pc:sldChg chg="modSp mod">
        <pc:chgData name="Belisle Andre" userId="1ef67837-1972-4cb3-b8ff-689ca65d8903" providerId="ADAL" clId="{5F79F0BB-62A5-4C55-9082-8B423FA6DF8D}" dt="2025-05-10T18:57:23.337" v="4565" actId="20577"/>
        <pc:sldMkLst>
          <pc:docMk/>
          <pc:sldMk cId="2707729288" sldId="278"/>
        </pc:sldMkLst>
        <pc:spChg chg="mod">
          <ac:chgData name="Belisle Andre" userId="1ef67837-1972-4cb3-b8ff-689ca65d8903" providerId="ADAL" clId="{5F79F0BB-62A5-4C55-9082-8B423FA6DF8D}" dt="2025-05-10T18:57:23.337" v="4565" actId="20577"/>
          <ac:spMkLst>
            <pc:docMk/>
            <pc:sldMk cId="2707729288" sldId="278"/>
            <ac:spMk id="4" creationId="{30265C99-CC00-C8E8-7CD3-5B712C072281}"/>
          </ac:spMkLst>
        </pc:spChg>
        <pc:spChg chg="mod">
          <ac:chgData name="Belisle Andre" userId="1ef67837-1972-4cb3-b8ff-689ca65d8903" providerId="ADAL" clId="{5F79F0BB-62A5-4C55-9082-8B423FA6DF8D}" dt="2025-05-10T18:05:46.604" v="1956" actId="6549"/>
          <ac:spMkLst>
            <pc:docMk/>
            <pc:sldMk cId="2707729288" sldId="278"/>
            <ac:spMk id="10" creationId="{1BD1F007-F087-41FB-55C8-B4409BA76598}"/>
          </ac:spMkLst>
        </pc:spChg>
      </pc:sldChg>
      <pc:sldChg chg="del">
        <pc:chgData name="Belisle Andre" userId="1ef67837-1972-4cb3-b8ff-689ca65d8903" providerId="ADAL" clId="{5F79F0BB-62A5-4C55-9082-8B423FA6DF8D}" dt="2025-05-10T18:33:10.768" v="3177" actId="47"/>
        <pc:sldMkLst>
          <pc:docMk/>
          <pc:sldMk cId="917895117" sldId="279"/>
        </pc:sldMkLst>
      </pc:sldChg>
      <pc:sldChg chg="addSp modSp mod">
        <pc:chgData name="Belisle Andre" userId="1ef67837-1972-4cb3-b8ff-689ca65d8903" providerId="ADAL" clId="{5F79F0BB-62A5-4C55-9082-8B423FA6DF8D}" dt="2025-05-10T18:29:17.562" v="2979" actId="1076"/>
        <pc:sldMkLst>
          <pc:docMk/>
          <pc:sldMk cId="3911240899" sldId="280"/>
        </pc:sldMkLst>
        <pc:spChg chg="mod">
          <ac:chgData name="Belisle Andre" userId="1ef67837-1972-4cb3-b8ff-689ca65d8903" providerId="ADAL" clId="{5F79F0BB-62A5-4C55-9082-8B423FA6DF8D}" dt="2025-05-10T18:27:18.497" v="2975" actId="20577"/>
          <ac:spMkLst>
            <pc:docMk/>
            <pc:sldMk cId="3911240899" sldId="280"/>
            <ac:spMk id="10" creationId="{E37B0D70-C06B-2A16-5848-B73D8B1F4E62}"/>
          </ac:spMkLst>
        </pc:spChg>
        <pc:spChg chg="mod">
          <ac:chgData name="Belisle Andre" userId="1ef67837-1972-4cb3-b8ff-689ca65d8903" providerId="ADAL" clId="{5F79F0BB-62A5-4C55-9082-8B423FA6DF8D}" dt="2025-05-10T18:26:01.162" v="2873" actId="14100"/>
          <ac:spMkLst>
            <pc:docMk/>
            <pc:sldMk cId="3911240899" sldId="280"/>
            <ac:spMk id="16" creationId="{ADDA6007-E8D2-D691-3DDC-7EF67AD40444}"/>
          </ac:spMkLst>
        </pc:spChg>
        <pc:picChg chg="add mod">
          <ac:chgData name="Belisle Andre" userId="1ef67837-1972-4cb3-b8ff-689ca65d8903" providerId="ADAL" clId="{5F79F0BB-62A5-4C55-9082-8B423FA6DF8D}" dt="2025-05-10T18:29:17.562" v="2979" actId="1076"/>
          <ac:picMkLst>
            <pc:docMk/>
            <pc:sldMk cId="3911240899" sldId="280"/>
            <ac:picMk id="12" creationId="{8B5F7AB3-EACA-0E5D-151A-F82276AEB273}"/>
          </ac:picMkLst>
        </pc:picChg>
      </pc:sldChg>
      <pc:sldChg chg="modSp mod">
        <pc:chgData name="Belisle Andre" userId="1ef67837-1972-4cb3-b8ff-689ca65d8903" providerId="ADAL" clId="{5F79F0BB-62A5-4C55-9082-8B423FA6DF8D}" dt="2025-05-10T18:56:18.805" v="4560" actId="20577"/>
        <pc:sldMkLst>
          <pc:docMk/>
          <pc:sldMk cId="821813964" sldId="281"/>
        </pc:sldMkLst>
        <pc:spChg chg="mod">
          <ac:chgData name="Belisle Andre" userId="1ef67837-1972-4cb3-b8ff-689ca65d8903" providerId="ADAL" clId="{5F79F0BB-62A5-4C55-9082-8B423FA6DF8D}" dt="2025-05-10T18:56:18.805" v="4560" actId="20577"/>
          <ac:spMkLst>
            <pc:docMk/>
            <pc:sldMk cId="821813964" sldId="281"/>
            <ac:spMk id="13" creationId="{885B5DDD-CA92-3E8B-5083-E1635712C59D}"/>
          </ac:spMkLst>
        </pc:spChg>
      </pc:sldChg>
      <pc:sldChg chg="del">
        <pc:chgData name="Belisle Andre" userId="1ef67837-1972-4cb3-b8ff-689ca65d8903" providerId="ADAL" clId="{5F79F0BB-62A5-4C55-9082-8B423FA6DF8D}" dt="2025-05-10T18:53:35.701" v="4430" actId="47"/>
        <pc:sldMkLst>
          <pc:docMk/>
          <pc:sldMk cId="2894363463" sldId="282"/>
        </pc:sldMkLst>
      </pc:sldChg>
      <pc:sldChg chg="del ord">
        <pc:chgData name="Belisle Andre" userId="1ef67837-1972-4cb3-b8ff-689ca65d8903" providerId="ADAL" clId="{5F79F0BB-62A5-4C55-9082-8B423FA6DF8D}" dt="2025-05-10T18:40:54.783" v="3722" actId="47"/>
        <pc:sldMkLst>
          <pc:docMk/>
          <pc:sldMk cId="3750519083" sldId="283"/>
        </pc:sldMkLst>
      </pc:sldChg>
      <pc:sldChg chg="del">
        <pc:chgData name="Belisle Andre" userId="1ef67837-1972-4cb3-b8ff-689ca65d8903" providerId="ADAL" clId="{5F79F0BB-62A5-4C55-9082-8B423FA6DF8D}" dt="2025-05-10T18:55:30.331" v="4477" actId="47"/>
        <pc:sldMkLst>
          <pc:docMk/>
          <pc:sldMk cId="718787077" sldId="284"/>
        </pc:sldMkLst>
      </pc:sldChg>
      <pc:sldChg chg="modSp mod">
        <pc:chgData name="Belisle Andre" userId="1ef67837-1972-4cb3-b8ff-689ca65d8903" providerId="ADAL" clId="{5F79F0BB-62A5-4C55-9082-8B423FA6DF8D}" dt="2025-05-10T17:42:45.126" v="435" actId="20577"/>
        <pc:sldMkLst>
          <pc:docMk/>
          <pc:sldMk cId="2194563825" sldId="285"/>
        </pc:sldMkLst>
        <pc:spChg chg="mod">
          <ac:chgData name="Belisle Andre" userId="1ef67837-1972-4cb3-b8ff-689ca65d8903" providerId="ADAL" clId="{5F79F0BB-62A5-4C55-9082-8B423FA6DF8D}" dt="2025-05-10T17:42:45.126" v="435" actId="20577"/>
          <ac:spMkLst>
            <pc:docMk/>
            <pc:sldMk cId="2194563825" sldId="285"/>
            <ac:spMk id="4" creationId="{64F8FFF2-A0CA-676B-BC22-972DBA09F79B}"/>
          </ac:spMkLst>
        </pc:spChg>
      </pc:sldChg>
      <pc:sldChg chg="modSp mod">
        <pc:chgData name="Belisle Andre" userId="1ef67837-1972-4cb3-b8ff-689ca65d8903" providerId="ADAL" clId="{5F79F0BB-62A5-4C55-9082-8B423FA6DF8D}" dt="2025-05-10T17:57:13.860" v="1376" actId="1076"/>
        <pc:sldMkLst>
          <pc:docMk/>
          <pc:sldMk cId="1357987821" sldId="286"/>
        </pc:sldMkLst>
        <pc:spChg chg="mod">
          <ac:chgData name="Belisle Andre" userId="1ef67837-1972-4cb3-b8ff-689ca65d8903" providerId="ADAL" clId="{5F79F0BB-62A5-4C55-9082-8B423FA6DF8D}" dt="2025-05-10T17:57:11.147" v="1375" actId="1076"/>
          <ac:spMkLst>
            <pc:docMk/>
            <pc:sldMk cId="1357987821" sldId="286"/>
            <ac:spMk id="2" creationId="{401975D1-ACFF-EA83-A8C5-AB5C5BADC5DF}"/>
          </ac:spMkLst>
        </pc:spChg>
        <pc:spChg chg="mod">
          <ac:chgData name="Belisle Andre" userId="1ef67837-1972-4cb3-b8ff-689ca65d8903" providerId="ADAL" clId="{5F79F0BB-62A5-4C55-9082-8B423FA6DF8D}" dt="2025-05-10T17:56:24.508" v="1367" actId="207"/>
          <ac:spMkLst>
            <pc:docMk/>
            <pc:sldMk cId="1357987821" sldId="286"/>
            <ac:spMk id="4" creationId="{D8EFFBDA-D3D6-2740-0E73-446B5DA74D96}"/>
          </ac:spMkLst>
        </pc:spChg>
        <pc:spChg chg="mod">
          <ac:chgData name="Belisle Andre" userId="1ef67837-1972-4cb3-b8ff-689ca65d8903" providerId="ADAL" clId="{5F79F0BB-62A5-4C55-9082-8B423FA6DF8D}" dt="2025-05-10T17:57:02.726" v="1373" actId="255"/>
          <ac:spMkLst>
            <pc:docMk/>
            <pc:sldMk cId="1357987821" sldId="286"/>
            <ac:spMk id="10" creationId="{FC3BC9E9-D630-6A92-F0ED-C5D12B60733B}"/>
          </ac:spMkLst>
        </pc:spChg>
        <pc:spChg chg="mod">
          <ac:chgData name="Belisle Andre" userId="1ef67837-1972-4cb3-b8ff-689ca65d8903" providerId="ADAL" clId="{5F79F0BB-62A5-4C55-9082-8B423FA6DF8D}" dt="2025-05-10T17:57:13.860" v="1376" actId="1076"/>
          <ac:spMkLst>
            <pc:docMk/>
            <pc:sldMk cId="1357987821" sldId="286"/>
            <ac:spMk id="11" creationId="{7D138B60-241E-AADB-64EA-37EA45A45915}"/>
          </ac:spMkLst>
        </pc:spChg>
      </pc:sldChg>
      <pc:sldChg chg="modSp mod">
        <pc:chgData name="Belisle Andre" userId="1ef67837-1972-4cb3-b8ff-689ca65d8903" providerId="ADAL" clId="{5F79F0BB-62A5-4C55-9082-8B423FA6DF8D}" dt="2025-05-10T18:55:49.655" v="4479" actId="6549"/>
        <pc:sldMkLst>
          <pc:docMk/>
          <pc:sldMk cId="2193753830" sldId="287"/>
        </pc:sldMkLst>
        <pc:spChg chg="mod">
          <ac:chgData name="Belisle Andre" userId="1ef67837-1972-4cb3-b8ff-689ca65d8903" providerId="ADAL" clId="{5F79F0BB-62A5-4C55-9082-8B423FA6DF8D}" dt="2025-05-10T18:55:49.655" v="4479" actId="6549"/>
          <ac:spMkLst>
            <pc:docMk/>
            <pc:sldMk cId="2193753830" sldId="287"/>
            <ac:spMk id="12" creationId="{7711508D-D6FE-0CB4-2DA3-29C548CB24C8}"/>
          </ac:spMkLst>
        </pc:spChg>
      </pc:sldChg>
      <pc:sldChg chg="addSp modSp add mod">
        <pc:chgData name="Belisle Andre" userId="1ef67837-1972-4cb3-b8ff-689ca65d8903" providerId="ADAL" clId="{5F79F0BB-62A5-4C55-9082-8B423FA6DF8D}" dt="2025-05-10T17:50:23.810" v="1174" actId="1076"/>
        <pc:sldMkLst>
          <pc:docMk/>
          <pc:sldMk cId="709509127" sldId="288"/>
        </pc:sldMkLst>
        <pc:spChg chg="mod">
          <ac:chgData name="Belisle Andre" userId="1ef67837-1972-4cb3-b8ff-689ca65d8903" providerId="ADAL" clId="{5F79F0BB-62A5-4C55-9082-8B423FA6DF8D}" dt="2025-05-10T17:50:23.810" v="1174" actId="1076"/>
          <ac:spMkLst>
            <pc:docMk/>
            <pc:sldMk cId="709509127" sldId="288"/>
            <ac:spMk id="2" creationId="{0C8D3088-4129-07D4-8B8D-79B0E3D7B997}"/>
          </ac:spMkLst>
        </pc:spChg>
        <pc:spChg chg="add mod">
          <ac:chgData name="Belisle Andre" userId="1ef67837-1972-4cb3-b8ff-689ca65d8903" providerId="ADAL" clId="{5F79F0BB-62A5-4C55-9082-8B423FA6DF8D}" dt="2025-05-10T17:47:34.189" v="851" actId="20577"/>
          <ac:spMkLst>
            <pc:docMk/>
            <pc:sldMk cId="709509127" sldId="288"/>
            <ac:spMk id="4" creationId="{14C344D0-3F9F-7CC6-8ED2-7079CC78336A}"/>
          </ac:spMkLst>
        </pc:spChg>
        <pc:spChg chg="add mod">
          <ac:chgData name="Belisle Andre" userId="1ef67837-1972-4cb3-b8ff-689ca65d8903" providerId="ADAL" clId="{5F79F0BB-62A5-4C55-9082-8B423FA6DF8D}" dt="2025-05-10T17:47:39.529" v="853"/>
          <ac:spMkLst>
            <pc:docMk/>
            <pc:sldMk cId="709509127" sldId="288"/>
            <ac:spMk id="10" creationId="{D240092C-00A1-246C-AF44-7DC42C64D45F}"/>
          </ac:spMkLst>
        </pc:spChg>
        <pc:spChg chg="add mod">
          <ac:chgData name="Belisle Andre" userId="1ef67837-1972-4cb3-b8ff-689ca65d8903" providerId="ADAL" clId="{5F79F0BB-62A5-4C55-9082-8B423FA6DF8D}" dt="2025-05-10T17:49:25.260" v="1163" actId="20577"/>
          <ac:spMkLst>
            <pc:docMk/>
            <pc:sldMk cId="709509127" sldId="288"/>
            <ac:spMk id="11" creationId="{5C72AD02-F5BE-B03D-9AF1-5500C8F097F1}"/>
          </ac:spMkLst>
        </pc:spChg>
        <pc:spChg chg="mod">
          <ac:chgData name="Belisle Andre" userId="1ef67837-1972-4cb3-b8ff-689ca65d8903" providerId="ADAL" clId="{5F79F0BB-62A5-4C55-9082-8B423FA6DF8D}" dt="2025-05-10T17:45:29.999" v="542" actId="20577"/>
          <ac:spMkLst>
            <pc:docMk/>
            <pc:sldMk cId="709509127" sldId="288"/>
            <ac:spMk id="13" creationId="{CCE03687-9AB3-E869-E2DA-6396CBFEFC32}"/>
          </ac:spMkLst>
        </pc:spChg>
        <pc:spChg chg="mod">
          <ac:chgData name="Belisle Andre" userId="1ef67837-1972-4cb3-b8ff-689ca65d8903" providerId="ADAL" clId="{5F79F0BB-62A5-4C55-9082-8B423FA6DF8D}" dt="2025-05-10T17:47:12.715" v="834" actId="6549"/>
          <ac:spMkLst>
            <pc:docMk/>
            <pc:sldMk cId="709509127" sldId="288"/>
            <ac:spMk id="14" creationId="{A9831F1A-784E-0118-D52B-2749139DBAE1}"/>
          </ac:spMkLst>
        </pc:spChg>
      </pc:sldChg>
      <pc:sldChg chg="delSp modSp add mod">
        <pc:chgData name="Belisle Andre" userId="1ef67837-1972-4cb3-b8ff-689ca65d8903" providerId="ADAL" clId="{5F79F0BB-62A5-4C55-9082-8B423FA6DF8D}" dt="2025-05-10T17:51:14.467" v="1338" actId="20577"/>
        <pc:sldMkLst>
          <pc:docMk/>
          <pc:sldMk cId="2183939719" sldId="289"/>
        </pc:sldMkLst>
        <pc:spChg chg="mod">
          <ac:chgData name="Belisle Andre" userId="1ef67837-1972-4cb3-b8ff-689ca65d8903" providerId="ADAL" clId="{5F79F0BB-62A5-4C55-9082-8B423FA6DF8D}" dt="2025-05-10T17:50:26.596" v="1175" actId="1076"/>
          <ac:spMkLst>
            <pc:docMk/>
            <pc:sldMk cId="2183939719" sldId="289"/>
            <ac:spMk id="2" creationId="{0C8D3088-4129-07D4-8B8D-79B0E3D7B997}"/>
          </ac:spMkLst>
        </pc:spChg>
        <pc:spChg chg="del">
          <ac:chgData name="Belisle Andre" userId="1ef67837-1972-4cb3-b8ff-689ca65d8903" providerId="ADAL" clId="{5F79F0BB-62A5-4C55-9082-8B423FA6DF8D}" dt="2025-05-10T17:50:36.285" v="1178" actId="478"/>
          <ac:spMkLst>
            <pc:docMk/>
            <pc:sldMk cId="2183939719" sldId="289"/>
            <ac:spMk id="4" creationId="{14C344D0-3F9F-7CC6-8ED2-7079CC78336A}"/>
          </ac:spMkLst>
        </pc:spChg>
        <pc:spChg chg="del mod">
          <ac:chgData name="Belisle Andre" userId="1ef67837-1972-4cb3-b8ff-689ca65d8903" providerId="ADAL" clId="{5F79F0BB-62A5-4C55-9082-8B423FA6DF8D}" dt="2025-05-10T17:50:34.220" v="1177" actId="478"/>
          <ac:spMkLst>
            <pc:docMk/>
            <pc:sldMk cId="2183939719" sldId="289"/>
            <ac:spMk id="11" creationId="{5C72AD02-F5BE-B03D-9AF1-5500C8F097F1}"/>
          </ac:spMkLst>
        </pc:spChg>
        <pc:spChg chg="mod">
          <ac:chgData name="Belisle Andre" userId="1ef67837-1972-4cb3-b8ff-689ca65d8903" providerId="ADAL" clId="{5F79F0BB-62A5-4C55-9082-8B423FA6DF8D}" dt="2025-05-10T17:50:46.371" v="1212" actId="20577"/>
          <ac:spMkLst>
            <pc:docMk/>
            <pc:sldMk cId="2183939719" sldId="289"/>
            <ac:spMk id="13" creationId="{CCE03687-9AB3-E869-E2DA-6396CBFEFC32}"/>
          </ac:spMkLst>
        </pc:spChg>
        <pc:spChg chg="mod">
          <ac:chgData name="Belisle Andre" userId="1ef67837-1972-4cb3-b8ff-689ca65d8903" providerId="ADAL" clId="{5F79F0BB-62A5-4C55-9082-8B423FA6DF8D}" dt="2025-05-10T17:51:14.467" v="1338" actId="20577"/>
          <ac:spMkLst>
            <pc:docMk/>
            <pc:sldMk cId="2183939719" sldId="289"/>
            <ac:spMk id="14" creationId="{A9831F1A-784E-0118-D52B-2749139DBAE1}"/>
          </ac:spMkLst>
        </pc:spChg>
      </pc:sldChg>
      <pc:sldChg chg="addSp delSp modSp add mod">
        <pc:chgData name="Belisle Andre" userId="1ef67837-1972-4cb3-b8ff-689ca65d8903" providerId="ADAL" clId="{5F79F0BB-62A5-4C55-9082-8B423FA6DF8D}" dt="2025-05-10T18:57:16.763" v="4564" actId="20577"/>
        <pc:sldMkLst>
          <pc:docMk/>
          <pc:sldMk cId="2883636065" sldId="290"/>
        </pc:sldMkLst>
        <pc:spChg chg="mod">
          <ac:chgData name="Belisle Andre" userId="1ef67837-1972-4cb3-b8ff-689ca65d8903" providerId="ADAL" clId="{5F79F0BB-62A5-4C55-9082-8B423FA6DF8D}" dt="2025-05-10T18:57:10.880" v="4563" actId="1035"/>
          <ac:spMkLst>
            <pc:docMk/>
            <pc:sldMk cId="2883636065" sldId="290"/>
            <ac:spMk id="2" creationId="{DBFA67D6-42B9-6CFF-5095-6B2F26C0567B}"/>
          </ac:spMkLst>
        </pc:spChg>
        <pc:spChg chg="add del mod">
          <ac:chgData name="Belisle Andre" userId="1ef67837-1972-4cb3-b8ff-689ca65d8903" providerId="ADAL" clId="{5F79F0BB-62A5-4C55-9082-8B423FA6DF8D}" dt="2025-05-10T18:25:32.907" v="2869" actId="478"/>
          <ac:spMkLst>
            <pc:docMk/>
            <pc:sldMk cId="2883636065" sldId="290"/>
            <ac:spMk id="3" creationId="{48E06D3F-159B-4A59-89C8-F91B8D4FFB95}"/>
          </ac:spMkLst>
        </pc:spChg>
        <pc:spChg chg="mod">
          <ac:chgData name="Belisle Andre" userId="1ef67837-1972-4cb3-b8ff-689ca65d8903" providerId="ADAL" clId="{5F79F0BB-62A5-4C55-9082-8B423FA6DF8D}" dt="2025-05-10T18:57:16.763" v="4564" actId="20577"/>
          <ac:spMkLst>
            <pc:docMk/>
            <pc:sldMk cId="2883636065" sldId="290"/>
            <ac:spMk id="4" creationId="{30265C99-CC00-C8E8-7CD3-5B712C072281}"/>
          </ac:spMkLst>
        </pc:spChg>
        <pc:spChg chg="mod">
          <ac:chgData name="Belisle Andre" userId="1ef67837-1972-4cb3-b8ff-689ca65d8903" providerId="ADAL" clId="{5F79F0BB-62A5-4C55-9082-8B423FA6DF8D}" dt="2025-05-10T18:56:59.792" v="4561" actId="14100"/>
          <ac:spMkLst>
            <pc:docMk/>
            <pc:sldMk cId="2883636065" sldId="290"/>
            <ac:spMk id="10" creationId="{1BD1F007-F087-41FB-55C8-B4409BA76598}"/>
          </ac:spMkLst>
        </pc:spChg>
        <pc:spChg chg="add del">
          <ac:chgData name="Belisle Andre" userId="1ef67837-1972-4cb3-b8ff-689ca65d8903" providerId="ADAL" clId="{5F79F0BB-62A5-4C55-9082-8B423FA6DF8D}" dt="2025-05-10T18:24:44.037" v="2860" actId="22"/>
          <ac:spMkLst>
            <pc:docMk/>
            <pc:sldMk cId="2883636065" sldId="290"/>
            <ac:spMk id="12" creationId="{6188F481-A560-A980-AA20-512E66050D67}"/>
          </ac:spMkLst>
        </pc:spChg>
        <pc:spChg chg="mod">
          <ac:chgData name="Belisle Andre" userId="1ef67837-1972-4cb3-b8ff-689ca65d8903" providerId="ADAL" clId="{5F79F0BB-62A5-4C55-9082-8B423FA6DF8D}" dt="2025-05-10T18:25:39.435" v="2870" actId="14100"/>
          <ac:spMkLst>
            <pc:docMk/>
            <pc:sldMk cId="2883636065" sldId="290"/>
            <ac:spMk id="16" creationId="{8F0518C2-5079-73B3-E341-58E4E4C01D81}"/>
          </ac:spMkLst>
        </pc:spChg>
        <pc:picChg chg="add mod">
          <ac:chgData name="Belisle Andre" userId="1ef67837-1972-4cb3-b8ff-689ca65d8903" providerId="ADAL" clId="{5F79F0BB-62A5-4C55-9082-8B423FA6DF8D}" dt="2025-05-10T18:57:05.030" v="4562" actId="1076"/>
          <ac:picMkLst>
            <pc:docMk/>
            <pc:sldMk cId="2883636065" sldId="290"/>
            <ac:picMk id="14" creationId="{74B6F2D0-6782-D01C-C247-F782D204FC43}"/>
          </ac:picMkLst>
        </pc:picChg>
      </pc:sldChg>
      <pc:sldChg chg="addSp delSp modSp add mod">
        <pc:chgData name="Belisle Andre" userId="1ef67837-1972-4cb3-b8ff-689ca65d8903" providerId="ADAL" clId="{5F79F0BB-62A5-4C55-9082-8B423FA6DF8D}" dt="2025-05-10T18:25:47.574" v="2871" actId="14100"/>
        <pc:sldMkLst>
          <pc:docMk/>
          <pc:sldMk cId="2369745912" sldId="291"/>
        </pc:sldMkLst>
        <pc:spChg chg="mod">
          <ac:chgData name="Belisle Andre" userId="1ef67837-1972-4cb3-b8ff-689ca65d8903" providerId="ADAL" clId="{5F79F0BB-62A5-4C55-9082-8B423FA6DF8D}" dt="2025-05-10T18:13:59.995" v="2638" actId="20577"/>
          <ac:spMkLst>
            <pc:docMk/>
            <pc:sldMk cId="2369745912" sldId="291"/>
            <ac:spMk id="4" creationId="{30265C99-CC00-C8E8-7CD3-5B712C072281}"/>
          </ac:spMkLst>
        </pc:spChg>
        <pc:spChg chg="del mod">
          <ac:chgData name="Belisle Andre" userId="1ef67837-1972-4cb3-b8ff-689ca65d8903" providerId="ADAL" clId="{5F79F0BB-62A5-4C55-9082-8B423FA6DF8D}" dt="2025-05-10T18:14:40.476" v="2639" actId="478"/>
          <ac:spMkLst>
            <pc:docMk/>
            <pc:sldMk cId="2369745912" sldId="291"/>
            <ac:spMk id="10" creationId="{1BD1F007-F087-41FB-55C8-B4409BA76598}"/>
          </ac:spMkLst>
        </pc:spChg>
        <pc:spChg chg="add del">
          <ac:chgData name="Belisle Andre" userId="1ef67837-1972-4cb3-b8ff-689ca65d8903" providerId="ADAL" clId="{5F79F0BB-62A5-4C55-9082-8B423FA6DF8D}" dt="2025-05-10T18:14:48.688" v="2641" actId="22"/>
          <ac:spMkLst>
            <pc:docMk/>
            <pc:sldMk cId="2369745912" sldId="291"/>
            <ac:spMk id="12" creationId="{7E9538FF-6CB0-B3D1-209F-A6FA35A7D631}"/>
          </ac:spMkLst>
        </pc:spChg>
        <pc:spChg chg="add mod">
          <ac:chgData name="Belisle Andre" userId="1ef67837-1972-4cb3-b8ff-689ca65d8903" providerId="ADAL" clId="{5F79F0BB-62A5-4C55-9082-8B423FA6DF8D}" dt="2025-05-10T18:16:01.830" v="2751" actId="255"/>
          <ac:spMkLst>
            <pc:docMk/>
            <pc:sldMk cId="2369745912" sldId="291"/>
            <ac:spMk id="13" creationId="{2C98BCF4-62F5-CEFB-7541-C7A3DB4E7131}"/>
          </ac:spMkLst>
        </pc:spChg>
        <pc:spChg chg="mod">
          <ac:chgData name="Belisle Andre" userId="1ef67837-1972-4cb3-b8ff-689ca65d8903" providerId="ADAL" clId="{5F79F0BB-62A5-4C55-9082-8B423FA6DF8D}" dt="2025-05-10T18:25:47.574" v="2871" actId="14100"/>
          <ac:spMkLst>
            <pc:docMk/>
            <pc:sldMk cId="2369745912" sldId="291"/>
            <ac:spMk id="16" creationId="{8F0518C2-5079-73B3-E341-58E4E4C01D81}"/>
          </ac:spMkLst>
        </pc:spChg>
      </pc:sldChg>
      <pc:sldChg chg="modSp add mod">
        <pc:chgData name="Belisle Andre" userId="1ef67837-1972-4cb3-b8ff-689ca65d8903" providerId="ADAL" clId="{5F79F0BB-62A5-4C55-9082-8B423FA6DF8D}" dt="2025-05-10T18:25:54.824" v="2872" actId="14100"/>
        <pc:sldMkLst>
          <pc:docMk/>
          <pc:sldMk cId="2498698135" sldId="292"/>
        </pc:sldMkLst>
        <pc:spChg chg="mod">
          <ac:chgData name="Belisle Andre" userId="1ef67837-1972-4cb3-b8ff-689ca65d8903" providerId="ADAL" clId="{5F79F0BB-62A5-4C55-9082-8B423FA6DF8D}" dt="2025-05-10T18:25:54.824" v="2872" actId="14100"/>
          <ac:spMkLst>
            <pc:docMk/>
            <pc:sldMk cId="2498698135" sldId="292"/>
            <ac:spMk id="16" creationId="{8F0518C2-5079-73B3-E341-58E4E4C01D81}"/>
          </ac:spMkLst>
        </pc:spChg>
      </pc:sldChg>
      <pc:sldChg chg="modSp add mod">
        <pc:chgData name="Belisle Andre" userId="1ef67837-1972-4cb3-b8ff-689ca65d8903" providerId="ADAL" clId="{5F79F0BB-62A5-4C55-9082-8B423FA6DF8D}" dt="2025-05-10T18:33:02.938" v="3176" actId="20577"/>
        <pc:sldMkLst>
          <pc:docMk/>
          <pc:sldMk cId="220237644" sldId="293"/>
        </pc:sldMkLst>
        <pc:spChg chg="mod">
          <ac:chgData name="Belisle Andre" userId="1ef67837-1972-4cb3-b8ff-689ca65d8903" providerId="ADAL" clId="{5F79F0BB-62A5-4C55-9082-8B423FA6DF8D}" dt="2025-05-10T18:33:02.938" v="3176" actId="20577"/>
          <ac:spMkLst>
            <pc:docMk/>
            <pc:sldMk cId="220237644" sldId="293"/>
            <ac:spMk id="10" creationId="{E37B0D70-C06B-2A16-5848-B73D8B1F4E62}"/>
          </ac:spMkLst>
        </pc:spChg>
      </pc:sldChg>
      <pc:sldChg chg="addSp modSp add mod">
        <pc:chgData name="Belisle Andre" userId="1ef67837-1972-4cb3-b8ff-689ca65d8903" providerId="ADAL" clId="{5F79F0BB-62A5-4C55-9082-8B423FA6DF8D}" dt="2025-05-10T18:31:23.875" v="3134" actId="20577"/>
        <pc:sldMkLst>
          <pc:docMk/>
          <pc:sldMk cId="402479309" sldId="294"/>
        </pc:sldMkLst>
        <pc:spChg chg="mod">
          <ac:chgData name="Belisle Andre" userId="1ef67837-1972-4cb3-b8ff-689ca65d8903" providerId="ADAL" clId="{5F79F0BB-62A5-4C55-9082-8B423FA6DF8D}" dt="2025-05-10T18:31:23.875" v="3134" actId="20577"/>
          <ac:spMkLst>
            <pc:docMk/>
            <pc:sldMk cId="402479309" sldId="294"/>
            <ac:spMk id="10" creationId="{E37B0D70-C06B-2A16-5848-B73D8B1F4E62}"/>
          </ac:spMkLst>
        </pc:spChg>
        <pc:picChg chg="add mod">
          <ac:chgData name="Belisle Andre" userId="1ef67837-1972-4cb3-b8ff-689ca65d8903" providerId="ADAL" clId="{5F79F0BB-62A5-4C55-9082-8B423FA6DF8D}" dt="2025-05-10T18:30:58.537" v="3049" actId="1076"/>
          <ac:picMkLst>
            <pc:docMk/>
            <pc:sldMk cId="402479309" sldId="294"/>
            <ac:picMk id="12" creationId="{762D696E-8500-6D36-9B9E-E18ED919B5F8}"/>
          </ac:picMkLst>
        </pc:picChg>
      </pc:sldChg>
      <pc:sldChg chg="addSp delSp modSp add mod ord">
        <pc:chgData name="Belisle Andre" userId="1ef67837-1972-4cb3-b8ff-689ca65d8903" providerId="ADAL" clId="{5F79F0BB-62A5-4C55-9082-8B423FA6DF8D}" dt="2025-05-10T18:37:03.840" v="3355" actId="1076"/>
        <pc:sldMkLst>
          <pc:docMk/>
          <pc:sldMk cId="3283584921" sldId="295"/>
        </pc:sldMkLst>
        <pc:spChg chg="mod">
          <ac:chgData name="Belisle Andre" userId="1ef67837-1972-4cb3-b8ff-689ca65d8903" providerId="ADAL" clId="{5F79F0BB-62A5-4C55-9082-8B423FA6DF8D}" dt="2025-05-10T18:34:48.288" v="3216" actId="20577"/>
          <ac:spMkLst>
            <pc:docMk/>
            <pc:sldMk cId="3283584921" sldId="295"/>
            <ac:spMk id="4" creationId="{EE74B175-C31E-949B-39FA-D4289456D13F}"/>
          </ac:spMkLst>
        </pc:spChg>
        <pc:spChg chg="mod">
          <ac:chgData name="Belisle Andre" userId="1ef67837-1972-4cb3-b8ff-689ca65d8903" providerId="ADAL" clId="{5F79F0BB-62A5-4C55-9082-8B423FA6DF8D}" dt="2025-05-10T18:36:11.695" v="3350" actId="12"/>
          <ac:spMkLst>
            <pc:docMk/>
            <pc:sldMk cId="3283584921" sldId="295"/>
            <ac:spMk id="10" creationId="{E37B0D70-C06B-2A16-5848-B73D8B1F4E62}"/>
          </ac:spMkLst>
        </pc:spChg>
        <pc:picChg chg="del">
          <ac:chgData name="Belisle Andre" userId="1ef67837-1972-4cb3-b8ff-689ca65d8903" providerId="ADAL" clId="{5F79F0BB-62A5-4C55-9082-8B423FA6DF8D}" dt="2025-05-10T18:34:50.709" v="3217" actId="478"/>
          <ac:picMkLst>
            <pc:docMk/>
            <pc:sldMk cId="3283584921" sldId="295"/>
            <ac:picMk id="12" creationId="{762D696E-8500-6D36-9B9E-E18ED919B5F8}"/>
          </ac:picMkLst>
        </pc:picChg>
        <pc:picChg chg="add mod">
          <ac:chgData name="Belisle Andre" userId="1ef67837-1972-4cb3-b8ff-689ca65d8903" providerId="ADAL" clId="{5F79F0BB-62A5-4C55-9082-8B423FA6DF8D}" dt="2025-05-10T18:37:03.840" v="3355" actId="1076"/>
          <ac:picMkLst>
            <pc:docMk/>
            <pc:sldMk cId="3283584921" sldId="295"/>
            <ac:picMk id="13" creationId="{A23E4637-4D03-43DF-FF74-ED0C1BF8CB74}"/>
          </ac:picMkLst>
        </pc:picChg>
      </pc:sldChg>
      <pc:sldChg chg="addSp delSp modSp add mod">
        <pc:chgData name="Belisle Andre" userId="1ef67837-1972-4cb3-b8ff-689ca65d8903" providerId="ADAL" clId="{5F79F0BB-62A5-4C55-9082-8B423FA6DF8D}" dt="2025-05-10T18:51:34.857" v="4412" actId="20577"/>
        <pc:sldMkLst>
          <pc:docMk/>
          <pc:sldMk cId="712157498" sldId="296"/>
        </pc:sldMkLst>
        <pc:spChg chg="mod">
          <ac:chgData name="Belisle Andre" userId="1ef67837-1972-4cb3-b8ff-689ca65d8903" providerId="ADAL" clId="{5F79F0BB-62A5-4C55-9082-8B423FA6DF8D}" dt="2025-05-10T18:41:45.022" v="3787" actId="20577"/>
          <ac:spMkLst>
            <pc:docMk/>
            <pc:sldMk cId="712157498" sldId="296"/>
            <ac:spMk id="4" creationId="{EE74B175-C31E-949B-39FA-D4289456D13F}"/>
          </ac:spMkLst>
        </pc:spChg>
        <pc:spChg chg="add del mod">
          <ac:chgData name="Belisle Andre" userId="1ef67837-1972-4cb3-b8ff-689ca65d8903" providerId="ADAL" clId="{5F79F0BB-62A5-4C55-9082-8B423FA6DF8D}" dt="2025-05-10T18:51:34.857" v="4412" actId="20577"/>
          <ac:spMkLst>
            <pc:docMk/>
            <pc:sldMk cId="712157498" sldId="296"/>
            <ac:spMk id="10" creationId="{E37B0D70-C06B-2A16-5848-B73D8B1F4E62}"/>
          </ac:spMkLst>
        </pc:spChg>
        <pc:picChg chg="del">
          <ac:chgData name="Belisle Andre" userId="1ef67837-1972-4cb3-b8ff-689ca65d8903" providerId="ADAL" clId="{5F79F0BB-62A5-4C55-9082-8B423FA6DF8D}" dt="2025-05-10T18:41:12.400" v="3725" actId="478"/>
          <ac:picMkLst>
            <pc:docMk/>
            <pc:sldMk cId="712157498" sldId="296"/>
            <ac:picMk id="13" creationId="{A23E4637-4D03-43DF-FF74-ED0C1BF8CB74}"/>
          </ac:picMkLst>
        </pc:picChg>
      </pc:sldChg>
      <pc:sldChg chg="addSp delSp modSp add mod">
        <pc:chgData name="Belisle Andre" userId="1ef67837-1972-4cb3-b8ff-689ca65d8903" providerId="ADAL" clId="{5F79F0BB-62A5-4C55-9082-8B423FA6DF8D}" dt="2025-05-10T18:55:26.925" v="4476" actId="14100"/>
        <pc:sldMkLst>
          <pc:docMk/>
          <pc:sldMk cId="1284254553" sldId="297"/>
        </pc:sldMkLst>
        <pc:spChg chg="mod">
          <ac:chgData name="Belisle Andre" userId="1ef67837-1972-4cb3-b8ff-689ca65d8903" providerId="ADAL" clId="{5F79F0BB-62A5-4C55-9082-8B423FA6DF8D}" dt="2025-05-10T18:54:23.863" v="4441"/>
          <ac:spMkLst>
            <pc:docMk/>
            <pc:sldMk cId="1284254553" sldId="297"/>
            <ac:spMk id="2" creationId="{C078885D-65E2-9E2F-04AD-06ECA5EB6F56}"/>
          </ac:spMkLst>
        </pc:spChg>
        <pc:spChg chg="add mod">
          <ac:chgData name="Belisle Andre" userId="1ef67837-1972-4cb3-b8ff-689ca65d8903" providerId="ADAL" clId="{5F79F0BB-62A5-4C55-9082-8B423FA6DF8D}" dt="2025-05-10T18:55:15.183" v="4449" actId="14100"/>
          <ac:spMkLst>
            <pc:docMk/>
            <pc:sldMk cId="1284254553" sldId="297"/>
            <ac:spMk id="10" creationId="{DAA601F7-8F5E-0877-9E58-EBDF917AD362}"/>
          </ac:spMkLst>
        </pc:spChg>
        <pc:spChg chg="mod">
          <ac:chgData name="Belisle Andre" userId="1ef67837-1972-4cb3-b8ff-689ca65d8903" providerId="ADAL" clId="{5F79F0BB-62A5-4C55-9082-8B423FA6DF8D}" dt="2025-05-10T18:55:26.925" v="4476" actId="14100"/>
          <ac:spMkLst>
            <pc:docMk/>
            <pc:sldMk cId="1284254553" sldId="297"/>
            <ac:spMk id="11" creationId="{FB291097-4704-62DA-89FB-531A8F0AA1A8}"/>
          </ac:spMkLst>
        </pc:spChg>
        <pc:spChg chg="del mod">
          <ac:chgData name="Belisle Andre" userId="1ef67837-1972-4cb3-b8ff-689ca65d8903" providerId="ADAL" clId="{5F79F0BB-62A5-4C55-9082-8B423FA6DF8D}" dt="2025-05-10T18:54:10.378" v="4435" actId="478"/>
          <ac:spMkLst>
            <pc:docMk/>
            <pc:sldMk cId="1284254553" sldId="297"/>
            <ac:spMk id="12" creationId="{7711508D-D6FE-0CB4-2DA3-29C548CB24C8}"/>
          </ac:spMkLst>
        </pc:spChg>
      </pc:sldChg>
    </pc:docChg>
  </pc:docChgLst>
  <pc:docChgLst>
    <pc:chgData name="Potvin, Marie-Christine" userId="324dcd23-575c-49b3-a735-99ba853b336e" providerId="ADAL" clId="{3BD0F1DE-D933-41B8-B52C-61B353AFD768}"/>
    <pc:docChg chg="undo redo custSel addSld delSld modSld sldOrd">
      <pc:chgData name="Potvin, Marie-Christine" userId="324dcd23-575c-49b3-a735-99ba853b336e" providerId="ADAL" clId="{3BD0F1DE-D933-41B8-B52C-61B353AFD768}" dt="2025-05-07T00:26:42.541" v="2390" actId="20577"/>
      <pc:docMkLst>
        <pc:docMk/>
      </pc:docMkLst>
      <pc:sldChg chg="addSp delSp modSp mod">
        <pc:chgData name="Potvin, Marie-Christine" userId="324dcd23-575c-49b3-a735-99ba853b336e" providerId="ADAL" clId="{3BD0F1DE-D933-41B8-B52C-61B353AFD768}" dt="2025-05-06T23:44:50.471" v="91" actId="1076"/>
        <pc:sldMkLst>
          <pc:docMk/>
          <pc:sldMk cId="0" sldId="256"/>
        </pc:sldMkLst>
        <pc:spChg chg="del">
          <ac:chgData name="Potvin, Marie-Christine" userId="324dcd23-575c-49b3-a735-99ba853b336e" providerId="ADAL" clId="{3BD0F1DE-D933-41B8-B52C-61B353AFD768}" dt="2025-05-06T23:43:21.783" v="89" actId="478"/>
          <ac:spMkLst>
            <pc:docMk/>
            <pc:sldMk cId="0" sldId="256"/>
            <ac:spMk id="4" creationId="{00000000-0000-0000-0000-000000000000}"/>
          </ac:spMkLst>
        </pc:spChg>
        <pc:spChg chg="mod ord">
          <ac:chgData name="Potvin, Marie-Christine" userId="324dcd23-575c-49b3-a735-99ba853b336e" providerId="ADAL" clId="{3BD0F1DE-D933-41B8-B52C-61B353AFD768}" dt="2025-05-06T23:40:17.997" v="38" actId="29295"/>
          <ac:spMkLst>
            <pc:docMk/>
            <pc:sldMk cId="0" sldId="256"/>
            <ac:spMk id="7" creationId="{00000000-0000-0000-0000-000000000000}"/>
          </ac:spMkLst>
        </pc:spChg>
        <pc:spChg chg="add del">
          <ac:chgData name="Potvin, Marie-Christine" userId="324dcd23-575c-49b3-a735-99ba853b336e" providerId="ADAL" clId="{3BD0F1DE-D933-41B8-B52C-61B353AFD768}" dt="2025-05-06T23:39:48.839" v="12" actId="478"/>
          <ac:spMkLst>
            <pc:docMk/>
            <pc:sldMk cId="0" sldId="256"/>
            <ac:spMk id="8" creationId="{00000000-0000-0000-0000-000000000000}"/>
          </ac:spMkLst>
        </pc:spChg>
        <pc:spChg chg="del">
          <ac:chgData name="Potvin, Marie-Christine" userId="324dcd23-575c-49b3-a735-99ba853b336e" providerId="ADAL" clId="{3BD0F1DE-D933-41B8-B52C-61B353AFD768}" dt="2025-05-06T23:40:46.509" v="46" actId="478"/>
          <ac:spMkLst>
            <pc:docMk/>
            <pc:sldMk cId="0" sldId="256"/>
            <ac:spMk id="9" creationId="{00000000-0000-0000-0000-000000000000}"/>
          </ac:spMkLst>
        </pc:spChg>
        <pc:spChg chg="add del mod">
          <ac:chgData name="Potvin, Marie-Christine" userId="324dcd23-575c-49b3-a735-99ba853b336e" providerId="ADAL" clId="{3BD0F1DE-D933-41B8-B52C-61B353AFD768}" dt="2025-05-06T23:43:19.187" v="88" actId="6549"/>
          <ac:spMkLst>
            <pc:docMk/>
            <pc:sldMk cId="0" sldId="256"/>
            <ac:spMk id="10" creationId="{00000000-0000-0000-0000-000000000000}"/>
          </ac:spMkLst>
        </pc:spChg>
        <pc:spChg chg="del">
          <ac:chgData name="Potvin, Marie-Christine" userId="324dcd23-575c-49b3-a735-99ba853b336e" providerId="ADAL" clId="{3BD0F1DE-D933-41B8-B52C-61B353AFD768}" dt="2025-05-06T23:41:43.644" v="51" actId="478"/>
          <ac:spMkLst>
            <pc:docMk/>
            <pc:sldMk cId="0" sldId="256"/>
            <ac:spMk id="11" creationId="{00000000-0000-0000-0000-000000000000}"/>
          </ac:spMkLst>
        </pc:spChg>
        <pc:spChg chg="del">
          <ac:chgData name="Potvin, Marie-Christine" userId="324dcd23-575c-49b3-a735-99ba853b336e" providerId="ADAL" clId="{3BD0F1DE-D933-41B8-B52C-61B353AFD768}" dt="2025-05-06T23:41:41.940" v="50" actId="478"/>
          <ac:spMkLst>
            <pc:docMk/>
            <pc:sldMk cId="0" sldId="256"/>
            <ac:spMk id="12" creationId="{00000000-0000-0000-0000-000000000000}"/>
          </ac:spMkLst>
        </pc:spChg>
        <pc:picChg chg="add mod">
          <ac:chgData name="Potvin, Marie-Christine" userId="324dcd23-575c-49b3-a735-99ba853b336e" providerId="ADAL" clId="{3BD0F1DE-D933-41B8-B52C-61B353AFD768}" dt="2025-05-06T23:39:26.932" v="7"/>
          <ac:picMkLst>
            <pc:docMk/>
            <pc:sldMk cId="0" sldId="256"/>
            <ac:picMk id="14" creationId="{96A02589-CF71-FFF2-34EC-1E457E67C6AE}"/>
          </ac:picMkLst>
        </pc:picChg>
        <pc:picChg chg="add mod">
          <ac:chgData name="Potvin, Marie-Christine" userId="324dcd23-575c-49b3-a735-99ba853b336e" providerId="ADAL" clId="{3BD0F1DE-D933-41B8-B52C-61B353AFD768}" dt="2025-05-06T23:40:42.455" v="45" actId="14100"/>
          <ac:picMkLst>
            <pc:docMk/>
            <pc:sldMk cId="0" sldId="256"/>
            <ac:picMk id="16" creationId="{64517A53-E6B6-DD55-345E-E74BCFB5C45B}"/>
          </ac:picMkLst>
        </pc:picChg>
        <pc:picChg chg="add mod">
          <ac:chgData name="Potvin, Marie-Christine" userId="324dcd23-575c-49b3-a735-99ba853b336e" providerId="ADAL" clId="{3BD0F1DE-D933-41B8-B52C-61B353AFD768}" dt="2025-05-06T23:41:20.896" v="48" actId="1076"/>
          <ac:picMkLst>
            <pc:docMk/>
            <pc:sldMk cId="0" sldId="256"/>
            <ac:picMk id="17" creationId="{0F277A79-0B6E-08B8-2580-0A7A7B103906}"/>
          </ac:picMkLst>
        </pc:picChg>
        <pc:picChg chg="add">
          <ac:chgData name="Potvin, Marie-Christine" userId="324dcd23-575c-49b3-a735-99ba853b336e" providerId="ADAL" clId="{3BD0F1DE-D933-41B8-B52C-61B353AFD768}" dt="2025-05-06T23:41:34.852" v="49"/>
          <ac:picMkLst>
            <pc:docMk/>
            <pc:sldMk cId="0" sldId="256"/>
            <ac:picMk id="18" creationId="{DE00138C-FB7B-E4C3-7469-29740E3C58A8}"/>
          </ac:picMkLst>
        </pc:picChg>
        <pc:picChg chg="add mod">
          <ac:chgData name="Potvin, Marie-Christine" userId="324dcd23-575c-49b3-a735-99ba853b336e" providerId="ADAL" clId="{3BD0F1DE-D933-41B8-B52C-61B353AFD768}" dt="2025-05-06T23:44:50.471" v="91" actId="1076"/>
          <ac:picMkLst>
            <pc:docMk/>
            <pc:sldMk cId="0" sldId="256"/>
            <ac:picMk id="19" creationId="{593874E6-DD4C-4B21-68AC-A74937D8A5EE}"/>
          </ac:picMkLst>
        </pc:picChg>
      </pc:sldChg>
      <pc:sldChg chg="addSp delSp modSp mod">
        <pc:chgData name="Potvin, Marie-Christine" userId="324dcd23-575c-49b3-a735-99ba853b336e" providerId="ADAL" clId="{3BD0F1DE-D933-41B8-B52C-61B353AFD768}" dt="2025-05-07T00:07:34.475" v="1018" actId="21"/>
        <pc:sldMkLst>
          <pc:docMk/>
          <pc:sldMk cId="0" sldId="257"/>
        </pc:sldMkLst>
        <pc:spChg chg="mod">
          <ac:chgData name="Potvin, Marie-Christine" userId="324dcd23-575c-49b3-a735-99ba853b336e" providerId="ADAL" clId="{3BD0F1DE-D933-41B8-B52C-61B353AFD768}" dt="2025-05-06T23:46:29.061" v="162" actId="1076"/>
          <ac:spMkLst>
            <pc:docMk/>
            <pc:sldMk cId="0" sldId="257"/>
            <ac:spMk id="2" creationId="{00000000-0000-0000-0000-000000000000}"/>
          </ac:spMkLst>
        </pc:spChg>
        <pc:spChg chg="del">
          <ac:chgData name="Potvin, Marie-Christine" userId="324dcd23-575c-49b3-a735-99ba853b336e" providerId="ADAL" clId="{3BD0F1DE-D933-41B8-B52C-61B353AFD768}" dt="2025-05-06T23:45:46.044" v="105" actId="478"/>
          <ac:spMkLst>
            <pc:docMk/>
            <pc:sldMk cId="0" sldId="257"/>
            <ac:spMk id="4" creationId="{00000000-0000-0000-0000-000000000000}"/>
          </ac:spMkLst>
        </pc:spChg>
        <pc:spChg chg="del">
          <ac:chgData name="Potvin, Marie-Christine" userId="324dcd23-575c-49b3-a735-99ba853b336e" providerId="ADAL" clId="{3BD0F1DE-D933-41B8-B52C-61B353AFD768}" dt="2025-05-06T23:45:07.892" v="92" actId="478"/>
          <ac:spMkLst>
            <pc:docMk/>
            <pc:sldMk cId="0" sldId="257"/>
            <ac:spMk id="11" creationId="{00000000-0000-0000-0000-000000000000}"/>
          </ac:spMkLst>
        </pc:spChg>
        <pc:spChg chg="mod">
          <ac:chgData name="Potvin, Marie-Christine" userId="324dcd23-575c-49b3-a735-99ba853b336e" providerId="ADAL" clId="{3BD0F1DE-D933-41B8-B52C-61B353AFD768}" dt="2025-05-07T00:07:34.475" v="1018" actId="21"/>
          <ac:spMkLst>
            <pc:docMk/>
            <pc:sldMk cId="0" sldId="257"/>
            <ac:spMk id="12" creationId="{00000000-0000-0000-0000-000000000000}"/>
          </ac:spMkLst>
        </pc:spChg>
        <pc:spChg chg="del">
          <ac:chgData name="Potvin, Marie-Christine" userId="324dcd23-575c-49b3-a735-99ba853b336e" providerId="ADAL" clId="{3BD0F1DE-D933-41B8-B52C-61B353AFD768}" dt="2025-05-06T23:45:16.889" v="97" actId="478"/>
          <ac:spMkLst>
            <pc:docMk/>
            <pc:sldMk cId="0" sldId="257"/>
            <ac:spMk id="13" creationId="{00000000-0000-0000-0000-000000000000}"/>
          </ac:spMkLst>
        </pc:spChg>
        <pc:spChg chg="del">
          <ac:chgData name="Potvin, Marie-Christine" userId="324dcd23-575c-49b3-a735-99ba853b336e" providerId="ADAL" clId="{3BD0F1DE-D933-41B8-B52C-61B353AFD768}" dt="2025-05-06T23:45:17.483" v="98" actId="478"/>
          <ac:spMkLst>
            <pc:docMk/>
            <pc:sldMk cId="0" sldId="257"/>
            <ac:spMk id="14" creationId="{00000000-0000-0000-0000-000000000000}"/>
          </ac:spMkLst>
        </pc:spChg>
        <pc:spChg chg="mod">
          <ac:chgData name="Potvin, Marie-Christine" userId="324dcd23-575c-49b3-a735-99ba853b336e" providerId="ADAL" clId="{3BD0F1DE-D933-41B8-B52C-61B353AFD768}" dt="2025-05-06T23:46:13.142" v="157" actId="20577"/>
          <ac:spMkLst>
            <pc:docMk/>
            <pc:sldMk cId="0" sldId="257"/>
            <ac:spMk id="15" creationId="{00000000-0000-0000-0000-000000000000}"/>
          </ac:spMkLst>
        </pc:spChg>
        <pc:picChg chg="add mod">
          <ac:chgData name="Potvin, Marie-Christine" userId="324dcd23-575c-49b3-a735-99ba853b336e" providerId="ADAL" clId="{3BD0F1DE-D933-41B8-B52C-61B353AFD768}" dt="2025-05-06T23:45:52.776" v="107" actId="1076"/>
          <ac:picMkLst>
            <pc:docMk/>
            <pc:sldMk cId="0" sldId="257"/>
            <ac:picMk id="17" creationId="{618BF269-F618-C42F-2A32-C8AE4FEE3CD9}"/>
          </ac:picMkLst>
        </pc:picChg>
      </pc:sldChg>
      <pc:sldChg chg="addSp delSp modSp del mod">
        <pc:chgData name="Potvin, Marie-Christine" userId="324dcd23-575c-49b3-a735-99ba853b336e" providerId="ADAL" clId="{3BD0F1DE-D933-41B8-B52C-61B353AFD768}" dt="2025-05-06T23:50:52.079" v="207" actId="2696"/>
        <pc:sldMkLst>
          <pc:docMk/>
          <pc:sldMk cId="0" sldId="258"/>
        </pc:sldMkLst>
        <pc:spChg chg="add del">
          <ac:chgData name="Potvin, Marie-Christine" userId="324dcd23-575c-49b3-a735-99ba853b336e" providerId="ADAL" clId="{3BD0F1DE-D933-41B8-B52C-61B353AFD768}" dt="2025-05-06T23:47:02.048" v="170" actId="478"/>
          <ac:spMkLst>
            <pc:docMk/>
            <pc:sldMk cId="0" sldId="258"/>
            <ac:spMk id="2" creationId="{00000000-0000-0000-0000-000000000000}"/>
          </ac:spMkLst>
        </pc:spChg>
        <pc:spChg chg="del">
          <ac:chgData name="Potvin, Marie-Christine" userId="324dcd23-575c-49b3-a735-99ba853b336e" providerId="ADAL" clId="{3BD0F1DE-D933-41B8-B52C-61B353AFD768}" dt="2025-05-06T23:48:14.233" v="187" actId="478"/>
          <ac:spMkLst>
            <pc:docMk/>
            <pc:sldMk cId="0" sldId="258"/>
            <ac:spMk id="4" creationId="{00000000-0000-0000-0000-000000000000}"/>
          </ac:spMkLst>
        </pc:spChg>
        <pc:spChg chg="mod">
          <ac:chgData name="Potvin, Marie-Christine" userId="324dcd23-575c-49b3-a735-99ba853b336e" providerId="ADAL" clId="{3BD0F1DE-D933-41B8-B52C-61B353AFD768}" dt="2025-05-06T23:47:39.415" v="180" actId="1076"/>
          <ac:spMkLst>
            <pc:docMk/>
            <pc:sldMk cId="0" sldId="258"/>
            <ac:spMk id="10" creationId="{00000000-0000-0000-0000-000000000000}"/>
          </ac:spMkLst>
        </pc:spChg>
        <pc:spChg chg="mod">
          <ac:chgData name="Potvin, Marie-Christine" userId="324dcd23-575c-49b3-a735-99ba853b336e" providerId="ADAL" clId="{3BD0F1DE-D933-41B8-B52C-61B353AFD768}" dt="2025-05-06T23:47:55.485" v="184" actId="6549"/>
          <ac:spMkLst>
            <pc:docMk/>
            <pc:sldMk cId="0" sldId="258"/>
            <ac:spMk id="11" creationId="{00000000-0000-0000-0000-000000000000}"/>
          </ac:spMkLst>
        </pc:spChg>
        <pc:spChg chg="del">
          <ac:chgData name="Potvin, Marie-Christine" userId="324dcd23-575c-49b3-a735-99ba853b336e" providerId="ADAL" clId="{3BD0F1DE-D933-41B8-B52C-61B353AFD768}" dt="2025-05-06T23:47:09.228" v="174" actId="478"/>
          <ac:spMkLst>
            <pc:docMk/>
            <pc:sldMk cId="0" sldId="258"/>
            <ac:spMk id="12" creationId="{00000000-0000-0000-0000-000000000000}"/>
          </ac:spMkLst>
        </pc:spChg>
        <pc:spChg chg="del mod">
          <ac:chgData name="Potvin, Marie-Christine" userId="324dcd23-575c-49b3-a735-99ba853b336e" providerId="ADAL" clId="{3BD0F1DE-D933-41B8-B52C-61B353AFD768}" dt="2025-05-06T23:47:07.454" v="173" actId="478"/>
          <ac:spMkLst>
            <pc:docMk/>
            <pc:sldMk cId="0" sldId="258"/>
            <ac:spMk id="13" creationId="{00000000-0000-0000-0000-000000000000}"/>
          </ac:spMkLst>
        </pc:spChg>
        <pc:spChg chg="del">
          <ac:chgData name="Potvin, Marie-Christine" userId="324dcd23-575c-49b3-a735-99ba853b336e" providerId="ADAL" clId="{3BD0F1DE-D933-41B8-B52C-61B353AFD768}" dt="2025-05-06T23:48:05.554" v="185" actId="478"/>
          <ac:spMkLst>
            <pc:docMk/>
            <pc:sldMk cId="0" sldId="258"/>
            <ac:spMk id="14" creationId="{00000000-0000-0000-0000-000000000000}"/>
          </ac:spMkLst>
        </pc:spChg>
        <pc:spChg chg="add mod">
          <ac:chgData name="Potvin, Marie-Christine" userId="324dcd23-575c-49b3-a735-99ba853b336e" providerId="ADAL" clId="{3BD0F1DE-D933-41B8-B52C-61B353AFD768}" dt="2025-05-06T23:48:05.978" v="186"/>
          <ac:spMkLst>
            <pc:docMk/>
            <pc:sldMk cId="0" sldId="258"/>
            <ac:spMk id="16" creationId="{01F1326A-2229-7DBB-597C-425C53E13B95}"/>
          </ac:spMkLst>
        </pc:spChg>
      </pc:sldChg>
      <pc:sldChg chg="addSp delSp modSp del mod">
        <pc:chgData name="Potvin, Marie-Christine" userId="324dcd23-575c-49b3-a735-99ba853b336e" providerId="ADAL" clId="{3BD0F1DE-D933-41B8-B52C-61B353AFD768}" dt="2025-05-06T23:53:54.848" v="388" actId="2696"/>
        <pc:sldMkLst>
          <pc:docMk/>
          <pc:sldMk cId="0" sldId="259"/>
        </pc:sldMkLst>
        <pc:spChg chg="del">
          <ac:chgData name="Potvin, Marie-Christine" userId="324dcd23-575c-49b3-a735-99ba853b336e" providerId="ADAL" clId="{3BD0F1DE-D933-41B8-B52C-61B353AFD768}" dt="2025-05-06T23:48:25.237" v="188" actId="478"/>
          <ac:spMkLst>
            <pc:docMk/>
            <pc:sldMk cId="0" sldId="259"/>
            <ac:spMk id="5" creationId="{00000000-0000-0000-0000-000000000000}"/>
          </ac:spMkLst>
        </pc:spChg>
        <pc:spChg chg="del">
          <ac:chgData name="Potvin, Marie-Christine" userId="324dcd23-575c-49b3-a735-99ba853b336e" providerId="ADAL" clId="{3BD0F1DE-D933-41B8-B52C-61B353AFD768}" dt="2025-05-06T23:48:33.754" v="191" actId="478"/>
          <ac:spMkLst>
            <pc:docMk/>
            <pc:sldMk cId="0" sldId="259"/>
            <ac:spMk id="6" creationId="{00000000-0000-0000-0000-000000000000}"/>
          </ac:spMkLst>
        </pc:spChg>
        <pc:spChg chg="del mod">
          <ac:chgData name="Potvin, Marie-Christine" userId="324dcd23-575c-49b3-a735-99ba853b336e" providerId="ADAL" clId="{3BD0F1DE-D933-41B8-B52C-61B353AFD768}" dt="2025-05-06T23:48:32.388" v="190" actId="478"/>
          <ac:spMkLst>
            <pc:docMk/>
            <pc:sldMk cId="0" sldId="259"/>
            <ac:spMk id="7" creationId="{00000000-0000-0000-0000-000000000000}"/>
          </ac:spMkLst>
        </pc:spChg>
        <pc:spChg chg="del">
          <ac:chgData name="Potvin, Marie-Christine" userId="324dcd23-575c-49b3-a735-99ba853b336e" providerId="ADAL" clId="{3BD0F1DE-D933-41B8-B52C-61B353AFD768}" dt="2025-05-06T23:48:34.836" v="192" actId="478"/>
          <ac:spMkLst>
            <pc:docMk/>
            <pc:sldMk cId="0" sldId="259"/>
            <ac:spMk id="8" creationId="{00000000-0000-0000-0000-000000000000}"/>
          </ac:spMkLst>
        </pc:spChg>
        <pc:spChg chg="add del">
          <ac:chgData name="Potvin, Marie-Christine" userId="324dcd23-575c-49b3-a735-99ba853b336e" providerId="ADAL" clId="{3BD0F1DE-D933-41B8-B52C-61B353AFD768}" dt="2025-05-06T23:49:39.585" v="199" actId="478"/>
          <ac:spMkLst>
            <pc:docMk/>
            <pc:sldMk cId="0" sldId="259"/>
            <ac:spMk id="9" creationId="{00000000-0000-0000-0000-000000000000}"/>
          </ac:spMkLst>
        </pc:spChg>
        <pc:spChg chg="add del">
          <ac:chgData name="Potvin, Marie-Christine" userId="324dcd23-575c-49b3-a735-99ba853b336e" providerId="ADAL" clId="{3BD0F1DE-D933-41B8-B52C-61B353AFD768}" dt="2025-05-06T23:48:56.665" v="195" actId="22"/>
          <ac:spMkLst>
            <pc:docMk/>
            <pc:sldMk cId="0" sldId="259"/>
            <ac:spMk id="12" creationId="{EEBFEA90-062E-F097-D743-C686F795B5FC}"/>
          </ac:spMkLst>
        </pc:spChg>
        <pc:spChg chg="add mod">
          <ac:chgData name="Potvin, Marie-Christine" userId="324dcd23-575c-49b3-a735-99ba853b336e" providerId="ADAL" clId="{3BD0F1DE-D933-41B8-B52C-61B353AFD768}" dt="2025-05-06T23:49:04.990" v="196"/>
          <ac:spMkLst>
            <pc:docMk/>
            <pc:sldMk cId="0" sldId="259"/>
            <ac:spMk id="13" creationId="{F9AB5D85-BE02-319A-1572-7E5334857713}"/>
          </ac:spMkLst>
        </pc:spChg>
        <pc:picChg chg="add mod">
          <ac:chgData name="Potvin, Marie-Christine" userId="324dcd23-575c-49b3-a735-99ba853b336e" providerId="ADAL" clId="{3BD0F1DE-D933-41B8-B52C-61B353AFD768}" dt="2025-05-06T23:49:45.107" v="200" actId="1076"/>
          <ac:picMkLst>
            <pc:docMk/>
            <pc:sldMk cId="0" sldId="259"/>
            <ac:picMk id="14" creationId="{958DDC91-9962-83DA-6486-42A725B16CA8}"/>
          </ac:picMkLst>
        </pc:picChg>
      </pc:sldChg>
      <pc:sldChg chg="del">
        <pc:chgData name="Potvin, Marie-Christine" userId="324dcd23-575c-49b3-a735-99ba853b336e" providerId="ADAL" clId="{3BD0F1DE-D933-41B8-B52C-61B353AFD768}" dt="2025-05-06T23:56:32.714" v="629" actId="2696"/>
        <pc:sldMkLst>
          <pc:docMk/>
          <pc:sldMk cId="0" sldId="260"/>
        </pc:sldMkLst>
      </pc:sldChg>
      <pc:sldChg chg="addSp delSp modSp mod">
        <pc:chgData name="Potvin, Marie-Christine" userId="324dcd23-575c-49b3-a735-99ba853b336e" providerId="ADAL" clId="{3BD0F1DE-D933-41B8-B52C-61B353AFD768}" dt="2025-05-06T23:57:05.953" v="637" actId="478"/>
        <pc:sldMkLst>
          <pc:docMk/>
          <pc:sldMk cId="0" sldId="261"/>
        </pc:sldMkLst>
        <pc:spChg chg="del">
          <ac:chgData name="Potvin, Marie-Christine" userId="324dcd23-575c-49b3-a735-99ba853b336e" providerId="ADAL" clId="{3BD0F1DE-D933-41B8-B52C-61B353AFD768}" dt="2025-05-06T23:56:40.474" v="630" actId="478"/>
          <ac:spMkLst>
            <pc:docMk/>
            <pc:sldMk cId="0" sldId="261"/>
            <ac:spMk id="4" creationId="{00000000-0000-0000-0000-000000000000}"/>
          </ac:spMkLst>
        </pc:spChg>
        <pc:spChg chg="del">
          <ac:chgData name="Potvin, Marie-Christine" userId="324dcd23-575c-49b3-a735-99ba853b336e" providerId="ADAL" clId="{3BD0F1DE-D933-41B8-B52C-61B353AFD768}" dt="2025-05-06T23:56:47.532" v="631" actId="478"/>
          <ac:spMkLst>
            <pc:docMk/>
            <pc:sldMk cId="0" sldId="261"/>
            <ac:spMk id="6" creationId="{00000000-0000-0000-0000-000000000000}"/>
          </ac:spMkLst>
        </pc:spChg>
        <pc:spChg chg="del">
          <ac:chgData name="Potvin, Marie-Christine" userId="324dcd23-575c-49b3-a735-99ba853b336e" providerId="ADAL" clId="{3BD0F1DE-D933-41B8-B52C-61B353AFD768}" dt="2025-05-06T23:57:02.673" v="635" actId="478"/>
          <ac:spMkLst>
            <pc:docMk/>
            <pc:sldMk cId="0" sldId="261"/>
            <ac:spMk id="14" creationId="{00000000-0000-0000-0000-000000000000}"/>
          </ac:spMkLst>
        </pc:spChg>
        <pc:spChg chg="del">
          <ac:chgData name="Potvin, Marie-Christine" userId="324dcd23-575c-49b3-a735-99ba853b336e" providerId="ADAL" clId="{3BD0F1DE-D933-41B8-B52C-61B353AFD768}" dt="2025-05-06T23:57:04.361" v="636" actId="478"/>
          <ac:spMkLst>
            <pc:docMk/>
            <pc:sldMk cId="0" sldId="261"/>
            <ac:spMk id="15" creationId="{00000000-0000-0000-0000-000000000000}"/>
          </ac:spMkLst>
        </pc:spChg>
        <pc:spChg chg="del">
          <ac:chgData name="Potvin, Marie-Christine" userId="324dcd23-575c-49b3-a735-99ba853b336e" providerId="ADAL" clId="{3BD0F1DE-D933-41B8-B52C-61B353AFD768}" dt="2025-05-06T23:57:05.953" v="637" actId="478"/>
          <ac:spMkLst>
            <pc:docMk/>
            <pc:sldMk cId="0" sldId="261"/>
            <ac:spMk id="16" creationId="{00000000-0000-0000-0000-000000000000}"/>
          </ac:spMkLst>
        </pc:spChg>
        <pc:spChg chg="add mod">
          <ac:chgData name="Potvin, Marie-Christine" userId="324dcd23-575c-49b3-a735-99ba853b336e" providerId="ADAL" clId="{3BD0F1DE-D933-41B8-B52C-61B353AFD768}" dt="2025-05-06T23:56:47.944" v="632"/>
          <ac:spMkLst>
            <pc:docMk/>
            <pc:sldMk cId="0" sldId="261"/>
            <ac:spMk id="18" creationId="{08AC7AD5-D25D-B3AB-14B2-19C67CB5ACF4}"/>
          </ac:spMkLst>
        </pc:spChg>
        <pc:picChg chg="add mod">
          <ac:chgData name="Potvin, Marie-Christine" userId="324dcd23-575c-49b3-a735-99ba853b336e" providerId="ADAL" clId="{3BD0F1DE-D933-41B8-B52C-61B353AFD768}" dt="2025-05-06T23:56:59.747" v="634" actId="1076"/>
          <ac:picMkLst>
            <pc:docMk/>
            <pc:sldMk cId="0" sldId="261"/>
            <ac:picMk id="19" creationId="{FD827D3F-617B-4CB0-897C-D3164AA63A26}"/>
          </ac:picMkLst>
        </pc:picChg>
      </pc:sldChg>
      <pc:sldChg chg="delSp mod">
        <pc:chgData name="Potvin, Marie-Christine" userId="324dcd23-575c-49b3-a735-99ba853b336e" providerId="ADAL" clId="{3BD0F1DE-D933-41B8-B52C-61B353AFD768}" dt="2025-05-06T23:57:42.528" v="679" actId="478"/>
        <pc:sldMkLst>
          <pc:docMk/>
          <pc:sldMk cId="0" sldId="262"/>
        </pc:sldMkLst>
        <pc:spChg chg="del">
          <ac:chgData name="Potvin, Marie-Christine" userId="324dcd23-575c-49b3-a735-99ba853b336e" providerId="ADAL" clId="{3BD0F1DE-D933-41B8-B52C-61B353AFD768}" dt="2025-05-06T23:57:41.065" v="678" actId="478"/>
          <ac:spMkLst>
            <pc:docMk/>
            <pc:sldMk cId="0" sldId="262"/>
            <ac:spMk id="8" creationId="{00000000-0000-0000-0000-000000000000}"/>
          </ac:spMkLst>
        </pc:spChg>
        <pc:spChg chg="del">
          <ac:chgData name="Potvin, Marie-Christine" userId="324dcd23-575c-49b3-a735-99ba853b336e" providerId="ADAL" clId="{3BD0F1DE-D933-41B8-B52C-61B353AFD768}" dt="2025-05-06T23:57:36.252" v="676" actId="478"/>
          <ac:spMkLst>
            <pc:docMk/>
            <pc:sldMk cId="0" sldId="262"/>
            <ac:spMk id="11" creationId="{00000000-0000-0000-0000-000000000000}"/>
          </ac:spMkLst>
        </pc:spChg>
        <pc:spChg chg="del">
          <ac:chgData name="Potvin, Marie-Christine" userId="324dcd23-575c-49b3-a735-99ba853b336e" providerId="ADAL" clId="{3BD0F1DE-D933-41B8-B52C-61B353AFD768}" dt="2025-05-06T23:57:42.528" v="679" actId="478"/>
          <ac:spMkLst>
            <pc:docMk/>
            <pc:sldMk cId="0" sldId="262"/>
            <ac:spMk id="13" creationId="{00000000-0000-0000-0000-000000000000}"/>
          </ac:spMkLst>
        </pc:spChg>
        <pc:graphicFrameChg chg="del">
          <ac:chgData name="Potvin, Marie-Christine" userId="324dcd23-575c-49b3-a735-99ba853b336e" providerId="ADAL" clId="{3BD0F1DE-D933-41B8-B52C-61B353AFD768}" dt="2025-05-06T23:57:38.463" v="677" actId="478"/>
          <ac:graphicFrameMkLst>
            <pc:docMk/>
            <pc:sldMk cId="0" sldId="262"/>
            <ac:graphicFrameMk id="12" creationId="{00000000-0000-0000-0000-000000000000}"/>
          </ac:graphicFrameMkLst>
        </pc:graphicFrameChg>
      </pc:sldChg>
      <pc:sldChg chg="del">
        <pc:chgData name="Potvin, Marie-Christine" userId="324dcd23-575c-49b3-a735-99ba853b336e" providerId="ADAL" clId="{3BD0F1DE-D933-41B8-B52C-61B353AFD768}" dt="2025-05-06T23:57:47.971" v="680" actId="2696"/>
        <pc:sldMkLst>
          <pc:docMk/>
          <pc:sldMk cId="0" sldId="263"/>
        </pc:sldMkLst>
      </pc:sldChg>
      <pc:sldChg chg="del">
        <pc:chgData name="Potvin, Marie-Christine" userId="324dcd23-575c-49b3-a735-99ba853b336e" providerId="ADAL" clId="{3BD0F1DE-D933-41B8-B52C-61B353AFD768}" dt="2025-05-06T23:57:56.962" v="681" actId="2696"/>
        <pc:sldMkLst>
          <pc:docMk/>
          <pc:sldMk cId="0" sldId="264"/>
        </pc:sldMkLst>
      </pc:sldChg>
      <pc:sldChg chg="delSp modSp mod ord">
        <pc:chgData name="Potvin, Marie-Christine" userId="324dcd23-575c-49b3-a735-99ba853b336e" providerId="ADAL" clId="{3BD0F1DE-D933-41B8-B52C-61B353AFD768}" dt="2025-05-07T00:22:47.689" v="1985" actId="20577"/>
        <pc:sldMkLst>
          <pc:docMk/>
          <pc:sldMk cId="0" sldId="265"/>
        </pc:sldMkLst>
        <pc:spChg chg="del">
          <ac:chgData name="Potvin, Marie-Christine" userId="324dcd23-575c-49b3-a735-99ba853b336e" providerId="ADAL" clId="{3BD0F1DE-D933-41B8-B52C-61B353AFD768}" dt="2025-05-07T00:00:39.417" v="788" actId="478"/>
          <ac:spMkLst>
            <pc:docMk/>
            <pc:sldMk cId="0" sldId="265"/>
            <ac:spMk id="9" creationId="{00000000-0000-0000-0000-000000000000}"/>
          </ac:spMkLst>
        </pc:spChg>
        <pc:spChg chg="mod">
          <ac:chgData name="Potvin, Marie-Christine" userId="324dcd23-575c-49b3-a735-99ba853b336e" providerId="ADAL" clId="{3BD0F1DE-D933-41B8-B52C-61B353AFD768}" dt="2025-05-07T00:22:47.689" v="1985" actId="20577"/>
          <ac:spMkLst>
            <pc:docMk/>
            <pc:sldMk cId="0" sldId="265"/>
            <ac:spMk id="11" creationId="{00000000-0000-0000-0000-000000000000}"/>
          </ac:spMkLst>
        </pc:spChg>
        <pc:spChg chg="mod">
          <ac:chgData name="Potvin, Marie-Christine" userId="324dcd23-575c-49b3-a735-99ba853b336e" providerId="ADAL" clId="{3BD0F1DE-D933-41B8-B52C-61B353AFD768}" dt="2025-05-07T00:20:20.529" v="1681" actId="6549"/>
          <ac:spMkLst>
            <pc:docMk/>
            <pc:sldMk cId="0" sldId="265"/>
            <ac:spMk id="12" creationId="{00000000-0000-0000-0000-000000000000}"/>
          </ac:spMkLst>
        </pc:spChg>
        <pc:spChg chg="del">
          <ac:chgData name="Potvin, Marie-Christine" userId="324dcd23-575c-49b3-a735-99ba853b336e" providerId="ADAL" clId="{3BD0F1DE-D933-41B8-B52C-61B353AFD768}" dt="2025-05-06T23:58:19.852" v="684" actId="478"/>
          <ac:spMkLst>
            <pc:docMk/>
            <pc:sldMk cId="0" sldId="265"/>
            <ac:spMk id="13" creationId="{00000000-0000-0000-0000-000000000000}"/>
          </ac:spMkLst>
        </pc:spChg>
        <pc:spChg chg="del mod">
          <ac:chgData name="Potvin, Marie-Christine" userId="324dcd23-575c-49b3-a735-99ba853b336e" providerId="ADAL" clId="{3BD0F1DE-D933-41B8-B52C-61B353AFD768}" dt="2025-05-06T23:58:30.939" v="688"/>
          <ac:spMkLst>
            <pc:docMk/>
            <pc:sldMk cId="0" sldId="265"/>
            <ac:spMk id="14" creationId="{00000000-0000-0000-0000-000000000000}"/>
          </ac:spMkLst>
        </pc:spChg>
      </pc:sldChg>
      <pc:sldChg chg="delSp mod ord">
        <pc:chgData name="Potvin, Marie-Christine" userId="324dcd23-575c-49b3-a735-99ba853b336e" providerId="ADAL" clId="{3BD0F1DE-D933-41B8-B52C-61B353AFD768}" dt="2025-05-07T00:01:51.047" v="826"/>
        <pc:sldMkLst>
          <pc:docMk/>
          <pc:sldMk cId="0" sldId="266"/>
        </pc:sldMkLst>
        <pc:spChg chg="del">
          <ac:chgData name="Potvin, Marie-Christine" userId="324dcd23-575c-49b3-a735-99ba853b336e" providerId="ADAL" clId="{3BD0F1DE-D933-41B8-B52C-61B353AFD768}" dt="2025-05-07T00:00:44.207" v="790" actId="478"/>
          <ac:spMkLst>
            <pc:docMk/>
            <pc:sldMk cId="0" sldId="266"/>
            <ac:spMk id="8" creationId="{00000000-0000-0000-0000-000000000000}"/>
          </ac:spMkLst>
        </pc:spChg>
        <pc:spChg chg="del">
          <ac:chgData name="Potvin, Marie-Christine" userId="324dcd23-575c-49b3-a735-99ba853b336e" providerId="ADAL" clId="{3BD0F1DE-D933-41B8-B52C-61B353AFD768}" dt="2025-05-07T00:00:41.649" v="789" actId="478"/>
          <ac:spMkLst>
            <pc:docMk/>
            <pc:sldMk cId="0" sldId="266"/>
            <ac:spMk id="9" creationId="{00000000-0000-0000-0000-000000000000}"/>
          </ac:spMkLst>
        </pc:spChg>
        <pc:spChg chg="del">
          <ac:chgData name="Potvin, Marie-Christine" userId="324dcd23-575c-49b3-a735-99ba853b336e" providerId="ADAL" clId="{3BD0F1DE-D933-41B8-B52C-61B353AFD768}" dt="2025-05-06T23:58:39.068" v="691" actId="478"/>
          <ac:spMkLst>
            <pc:docMk/>
            <pc:sldMk cId="0" sldId="266"/>
            <ac:spMk id="13" creationId="{00000000-0000-0000-0000-000000000000}"/>
          </ac:spMkLst>
        </pc:spChg>
        <pc:spChg chg="del">
          <ac:chgData name="Potvin, Marie-Christine" userId="324dcd23-575c-49b3-a735-99ba853b336e" providerId="ADAL" clId="{3BD0F1DE-D933-41B8-B52C-61B353AFD768}" dt="2025-05-06T23:58:40.513" v="692" actId="478"/>
          <ac:spMkLst>
            <pc:docMk/>
            <pc:sldMk cId="0" sldId="266"/>
            <ac:spMk id="14" creationId="{00000000-0000-0000-0000-000000000000}"/>
          </ac:spMkLst>
        </pc:spChg>
        <pc:spChg chg="del">
          <ac:chgData name="Potvin, Marie-Christine" userId="324dcd23-575c-49b3-a735-99ba853b336e" providerId="ADAL" clId="{3BD0F1DE-D933-41B8-B52C-61B353AFD768}" dt="2025-05-06T23:58:41.877" v="693" actId="478"/>
          <ac:spMkLst>
            <pc:docMk/>
            <pc:sldMk cId="0" sldId="266"/>
            <ac:spMk id="15" creationId="{00000000-0000-0000-0000-000000000000}"/>
          </ac:spMkLst>
        </pc:spChg>
      </pc:sldChg>
      <pc:sldChg chg="addSp delSp modSp mod">
        <pc:chgData name="Potvin, Marie-Christine" userId="324dcd23-575c-49b3-a735-99ba853b336e" providerId="ADAL" clId="{3BD0F1DE-D933-41B8-B52C-61B353AFD768}" dt="2025-05-07T00:23:26.175" v="1986" actId="13926"/>
        <pc:sldMkLst>
          <pc:docMk/>
          <pc:sldMk cId="0" sldId="267"/>
        </pc:sldMkLst>
        <pc:spChg chg="add del">
          <ac:chgData name="Potvin, Marie-Christine" userId="324dcd23-575c-49b3-a735-99ba853b336e" providerId="ADAL" clId="{3BD0F1DE-D933-41B8-B52C-61B353AFD768}" dt="2025-05-06T23:59:01.888" v="699" actId="478"/>
          <ac:spMkLst>
            <pc:docMk/>
            <pc:sldMk cId="0" sldId="267"/>
            <ac:spMk id="2" creationId="{00000000-0000-0000-0000-000000000000}"/>
          </ac:spMkLst>
        </pc:spChg>
        <pc:spChg chg="del">
          <ac:chgData name="Potvin, Marie-Christine" userId="324dcd23-575c-49b3-a735-99ba853b336e" providerId="ADAL" clId="{3BD0F1DE-D933-41B8-B52C-61B353AFD768}" dt="2025-05-06T23:59:06.071" v="702" actId="478"/>
          <ac:spMkLst>
            <pc:docMk/>
            <pc:sldMk cId="0" sldId="267"/>
            <ac:spMk id="4" creationId="{00000000-0000-0000-0000-000000000000}"/>
          </ac:spMkLst>
        </pc:spChg>
        <pc:spChg chg="del">
          <ac:chgData name="Potvin, Marie-Christine" userId="324dcd23-575c-49b3-a735-99ba853b336e" providerId="ADAL" clId="{3BD0F1DE-D933-41B8-B52C-61B353AFD768}" dt="2025-05-06T23:59:07.893" v="703" actId="478"/>
          <ac:spMkLst>
            <pc:docMk/>
            <pc:sldMk cId="0" sldId="267"/>
            <ac:spMk id="7" creationId="{00000000-0000-0000-0000-000000000000}"/>
          </ac:spMkLst>
        </pc:spChg>
        <pc:spChg chg="mod">
          <ac:chgData name="Potvin, Marie-Christine" userId="324dcd23-575c-49b3-a735-99ba853b336e" providerId="ADAL" clId="{3BD0F1DE-D933-41B8-B52C-61B353AFD768}" dt="2025-05-07T00:23:26.175" v="1986" actId="13926"/>
          <ac:spMkLst>
            <pc:docMk/>
            <pc:sldMk cId="0" sldId="267"/>
            <ac:spMk id="14" creationId="{00000000-0000-0000-0000-000000000000}"/>
          </ac:spMkLst>
        </pc:spChg>
        <pc:spChg chg="del">
          <ac:chgData name="Potvin, Marie-Christine" userId="324dcd23-575c-49b3-a735-99ba853b336e" providerId="ADAL" clId="{3BD0F1DE-D933-41B8-B52C-61B353AFD768}" dt="2025-05-06T23:58:53.703" v="694" actId="478"/>
          <ac:spMkLst>
            <pc:docMk/>
            <pc:sldMk cId="0" sldId="267"/>
            <ac:spMk id="15" creationId="{00000000-0000-0000-0000-000000000000}"/>
          </ac:spMkLst>
        </pc:spChg>
        <pc:spChg chg="del">
          <ac:chgData name="Potvin, Marie-Christine" userId="324dcd23-575c-49b3-a735-99ba853b336e" providerId="ADAL" clId="{3BD0F1DE-D933-41B8-B52C-61B353AFD768}" dt="2025-05-06T23:58:55.338" v="695" actId="478"/>
          <ac:spMkLst>
            <pc:docMk/>
            <pc:sldMk cId="0" sldId="267"/>
            <ac:spMk id="16" creationId="{00000000-0000-0000-0000-000000000000}"/>
          </ac:spMkLst>
        </pc:spChg>
        <pc:spChg chg="del">
          <ac:chgData name="Potvin, Marie-Christine" userId="324dcd23-575c-49b3-a735-99ba853b336e" providerId="ADAL" clId="{3BD0F1DE-D933-41B8-B52C-61B353AFD768}" dt="2025-05-06T23:58:57.192" v="696" actId="478"/>
          <ac:spMkLst>
            <pc:docMk/>
            <pc:sldMk cId="0" sldId="267"/>
            <ac:spMk id="17" creationId="{00000000-0000-0000-0000-000000000000}"/>
          </ac:spMkLst>
        </pc:spChg>
        <pc:spChg chg="del">
          <ac:chgData name="Potvin, Marie-Christine" userId="324dcd23-575c-49b3-a735-99ba853b336e" providerId="ADAL" clId="{3BD0F1DE-D933-41B8-B52C-61B353AFD768}" dt="2025-05-06T23:58:58.189" v="697" actId="478"/>
          <ac:spMkLst>
            <pc:docMk/>
            <pc:sldMk cId="0" sldId="267"/>
            <ac:spMk id="18" creationId="{00000000-0000-0000-0000-000000000000}"/>
          </ac:spMkLst>
        </pc:spChg>
        <pc:spChg chg="del">
          <ac:chgData name="Potvin, Marie-Christine" userId="324dcd23-575c-49b3-a735-99ba853b336e" providerId="ADAL" clId="{3BD0F1DE-D933-41B8-B52C-61B353AFD768}" dt="2025-05-06T23:59:03.462" v="700" actId="478"/>
          <ac:spMkLst>
            <pc:docMk/>
            <pc:sldMk cId="0" sldId="267"/>
            <ac:spMk id="19" creationId="{00000000-0000-0000-0000-000000000000}"/>
          </ac:spMkLst>
        </pc:spChg>
        <pc:spChg chg="del">
          <ac:chgData name="Potvin, Marie-Christine" userId="324dcd23-575c-49b3-a735-99ba853b336e" providerId="ADAL" clId="{3BD0F1DE-D933-41B8-B52C-61B353AFD768}" dt="2025-05-06T23:59:05.229" v="701" actId="478"/>
          <ac:spMkLst>
            <pc:docMk/>
            <pc:sldMk cId="0" sldId="267"/>
            <ac:spMk id="20" creationId="{00000000-0000-0000-0000-000000000000}"/>
          </ac:spMkLst>
        </pc:spChg>
      </pc:sldChg>
      <pc:sldChg chg="del">
        <pc:chgData name="Potvin, Marie-Christine" userId="324dcd23-575c-49b3-a735-99ba853b336e" providerId="ADAL" clId="{3BD0F1DE-D933-41B8-B52C-61B353AFD768}" dt="2025-05-06T23:59:35.012" v="773" actId="2696"/>
        <pc:sldMkLst>
          <pc:docMk/>
          <pc:sldMk cId="0" sldId="268"/>
        </pc:sldMkLst>
      </pc:sldChg>
      <pc:sldChg chg="delSp modSp mod">
        <pc:chgData name="Potvin, Marie-Christine" userId="324dcd23-575c-49b3-a735-99ba853b336e" providerId="ADAL" clId="{3BD0F1DE-D933-41B8-B52C-61B353AFD768}" dt="2025-05-07T00:23:39.519" v="2019" actId="20577"/>
        <pc:sldMkLst>
          <pc:docMk/>
          <pc:sldMk cId="0" sldId="269"/>
        </pc:sldMkLst>
        <pc:spChg chg="del">
          <ac:chgData name="Potvin, Marie-Christine" userId="324dcd23-575c-49b3-a735-99ba853b336e" providerId="ADAL" clId="{3BD0F1DE-D933-41B8-B52C-61B353AFD768}" dt="2025-05-06T23:59:47.022" v="777" actId="478"/>
          <ac:spMkLst>
            <pc:docMk/>
            <pc:sldMk cId="0" sldId="269"/>
            <ac:spMk id="4" creationId="{00000000-0000-0000-0000-000000000000}"/>
          </ac:spMkLst>
        </pc:spChg>
        <pc:spChg chg="mod">
          <ac:chgData name="Potvin, Marie-Christine" userId="324dcd23-575c-49b3-a735-99ba853b336e" providerId="ADAL" clId="{3BD0F1DE-D933-41B8-B52C-61B353AFD768}" dt="2025-05-07T00:23:39.519" v="2019" actId="20577"/>
          <ac:spMkLst>
            <pc:docMk/>
            <pc:sldMk cId="0" sldId="269"/>
            <ac:spMk id="11" creationId="{00000000-0000-0000-0000-000000000000}"/>
          </ac:spMkLst>
        </pc:spChg>
        <pc:spChg chg="del">
          <ac:chgData name="Potvin, Marie-Christine" userId="324dcd23-575c-49b3-a735-99ba853b336e" providerId="ADAL" clId="{3BD0F1DE-D933-41B8-B52C-61B353AFD768}" dt="2025-05-06T23:59:41.651" v="774" actId="478"/>
          <ac:spMkLst>
            <pc:docMk/>
            <pc:sldMk cId="0" sldId="269"/>
            <ac:spMk id="12" creationId="{00000000-0000-0000-0000-000000000000}"/>
          </ac:spMkLst>
        </pc:spChg>
        <pc:spChg chg="del">
          <ac:chgData name="Potvin, Marie-Christine" userId="324dcd23-575c-49b3-a735-99ba853b336e" providerId="ADAL" clId="{3BD0F1DE-D933-41B8-B52C-61B353AFD768}" dt="2025-05-06T23:59:43.527" v="775" actId="478"/>
          <ac:spMkLst>
            <pc:docMk/>
            <pc:sldMk cId="0" sldId="269"/>
            <ac:spMk id="13" creationId="{00000000-0000-0000-0000-000000000000}"/>
          </ac:spMkLst>
        </pc:spChg>
        <pc:spChg chg="del">
          <ac:chgData name="Potvin, Marie-Christine" userId="324dcd23-575c-49b3-a735-99ba853b336e" providerId="ADAL" clId="{3BD0F1DE-D933-41B8-B52C-61B353AFD768}" dt="2025-05-06T23:59:45.989" v="776" actId="478"/>
          <ac:spMkLst>
            <pc:docMk/>
            <pc:sldMk cId="0" sldId="269"/>
            <ac:spMk id="14" creationId="{00000000-0000-0000-0000-000000000000}"/>
          </ac:spMkLst>
        </pc:spChg>
      </pc:sldChg>
      <pc:sldChg chg="delSp modSp del mod ord">
        <pc:chgData name="Potvin, Marie-Christine" userId="324dcd23-575c-49b3-a735-99ba853b336e" providerId="ADAL" clId="{3BD0F1DE-D933-41B8-B52C-61B353AFD768}" dt="2025-05-07T00:01:13.842" v="796" actId="2696"/>
        <pc:sldMkLst>
          <pc:docMk/>
          <pc:sldMk cId="0" sldId="270"/>
        </pc:sldMkLst>
        <pc:spChg chg="del mod">
          <ac:chgData name="Potvin, Marie-Christine" userId="324dcd23-575c-49b3-a735-99ba853b336e" providerId="ADAL" clId="{3BD0F1DE-D933-41B8-B52C-61B353AFD768}" dt="2025-05-07T00:01:03.797" v="794" actId="21"/>
          <ac:spMkLst>
            <pc:docMk/>
            <pc:sldMk cId="0" sldId="270"/>
            <ac:spMk id="3" creationId="{00000000-0000-0000-0000-000000000000}"/>
          </ac:spMkLst>
        </pc:spChg>
        <pc:spChg chg="del">
          <ac:chgData name="Potvin, Marie-Christine" userId="324dcd23-575c-49b3-a735-99ba853b336e" providerId="ADAL" clId="{3BD0F1DE-D933-41B8-B52C-61B353AFD768}" dt="2025-05-07T00:00:26.961" v="785" actId="478"/>
          <ac:spMkLst>
            <pc:docMk/>
            <pc:sldMk cId="0" sldId="270"/>
            <ac:spMk id="4" creationId="{00000000-0000-0000-0000-000000000000}"/>
          </ac:spMkLst>
        </pc:spChg>
        <pc:spChg chg="del">
          <ac:chgData name="Potvin, Marie-Christine" userId="324dcd23-575c-49b3-a735-99ba853b336e" providerId="ADAL" clId="{3BD0F1DE-D933-41B8-B52C-61B353AFD768}" dt="2025-05-07T00:00:29.055" v="786" actId="478"/>
          <ac:spMkLst>
            <pc:docMk/>
            <pc:sldMk cId="0" sldId="270"/>
            <ac:spMk id="5" creationId="{00000000-0000-0000-0000-000000000000}"/>
          </ac:spMkLst>
        </pc:spChg>
        <pc:spChg chg="del">
          <ac:chgData name="Potvin, Marie-Christine" userId="324dcd23-575c-49b3-a735-99ba853b336e" providerId="ADAL" clId="{3BD0F1DE-D933-41B8-B52C-61B353AFD768}" dt="2025-05-07T00:00:31.347" v="787" actId="478"/>
          <ac:spMkLst>
            <pc:docMk/>
            <pc:sldMk cId="0" sldId="270"/>
            <ac:spMk id="8" creationId="{00000000-0000-0000-0000-000000000000}"/>
          </ac:spMkLst>
        </pc:spChg>
      </pc:sldChg>
      <pc:sldChg chg="delSp del mod">
        <pc:chgData name="Potvin, Marie-Christine" userId="324dcd23-575c-49b3-a735-99ba853b336e" providerId="ADAL" clId="{3BD0F1DE-D933-41B8-B52C-61B353AFD768}" dt="2025-05-07T00:03:38.653" v="860" actId="2696"/>
        <pc:sldMkLst>
          <pc:docMk/>
          <pc:sldMk cId="0" sldId="271"/>
        </pc:sldMkLst>
        <pc:spChg chg="del">
          <ac:chgData name="Potvin, Marie-Christine" userId="324dcd23-575c-49b3-a735-99ba853b336e" providerId="ADAL" clId="{3BD0F1DE-D933-41B8-B52C-61B353AFD768}" dt="2025-05-07T00:03:05.883" v="855" actId="478"/>
          <ac:spMkLst>
            <pc:docMk/>
            <pc:sldMk cId="0" sldId="271"/>
            <ac:spMk id="8" creationId="{00000000-0000-0000-0000-000000000000}"/>
          </ac:spMkLst>
        </pc:spChg>
      </pc:sldChg>
      <pc:sldChg chg="addSp delSp modSp del mod">
        <pc:chgData name="Potvin, Marie-Christine" userId="324dcd23-575c-49b3-a735-99ba853b336e" providerId="ADAL" clId="{3BD0F1DE-D933-41B8-B52C-61B353AFD768}" dt="2025-05-07T00:04:21.092" v="871" actId="2696"/>
        <pc:sldMkLst>
          <pc:docMk/>
          <pc:sldMk cId="0" sldId="272"/>
        </pc:sldMkLst>
        <pc:spChg chg="del">
          <ac:chgData name="Potvin, Marie-Christine" userId="324dcd23-575c-49b3-a735-99ba853b336e" providerId="ADAL" clId="{3BD0F1DE-D933-41B8-B52C-61B353AFD768}" dt="2025-05-07T00:03:46.698" v="861" actId="478"/>
          <ac:spMkLst>
            <pc:docMk/>
            <pc:sldMk cId="0" sldId="272"/>
            <ac:spMk id="4" creationId="{00000000-0000-0000-0000-000000000000}"/>
          </ac:spMkLst>
        </pc:spChg>
        <pc:spChg chg="del">
          <ac:chgData name="Potvin, Marie-Christine" userId="324dcd23-575c-49b3-a735-99ba853b336e" providerId="ADAL" clId="{3BD0F1DE-D933-41B8-B52C-61B353AFD768}" dt="2025-05-07T00:03:48.653" v="862" actId="478"/>
          <ac:spMkLst>
            <pc:docMk/>
            <pc:sldMk cId="0" sldId="272"/>
            <ac:spMk id="5" creationId="{00000000-0000-0000-0000-000000000000}"/>
          </ac:spMkLst>
        </pc:spChg>
        <pc:spChg chg="del">
          <ac:chgData name="Potvin, Marie-Christine" userId="324dcd23-575c-49b3-a735-99ba853b336e" providerId="ADAL" clId="{3BD0F1DE-D933-41B8-B52C-61B353AFD768}" dt="2025-05-07T00:03:52.429" v="864" actId="478"/>
          <ac:spMkLst>
            <pc:docMk/>
            <pc:sldMk cId="0" sldId="272"/>
            <ac:spMk id="6" creationId="{00000000-0000-0000-0000-000000000000}"/>
          </ac:spMkLst>
        </pc:spChg>
        <pc:spChg chg="add del mod">
          <ac:chgData name="Potvin, Marie-Christine" userId="324dcd23-575c-49b3-a735-99ba853b336e" providerId="ADAL" clId="{3BD0F1DE-D933-41B8-B52C-61B353AFD768}" dt="2025-05-07T00:03:50.392" v="863" actId="478"/>
          <ac:spMkLst>
            <pc:docMk/>
            <pc:sldMk cId="0" sldId="272"/>
            <ac:spMk id="9" creationId="{04B4A93B-2279-9A62-47C2-D6E0C53BB4EC}"/>
          </ac:spMkLst>
        </pc:spChg>
      </pc:sldChg>
      <pc:sldChg chg="delSp modSp del mod setBg">
        <pc:chgData name="Potvin, Marie-Christine" userId="324dcd23-575c-49b3-a735-99ba853b336e" providerId="ADAL" clId="{3BD0F1DE-D933-41B8-B52C-61B353AFD768}" dt="2025-05-07T00:06:14.429" v="958" actId="2696"/>
        <pc:sldMkLst>
          <pc:docMk/>
          <pc:sldMk cId="0" sldId="273"/>
        </pc:sldMkLst>
        <pc:spChg chg="mod">
          <ac:chgData name="Potvin, Marie-Christine" userId="324dcd23-575c-49b3-a735-99ba853b336e" providerId="ADAL" clId="{3BD0F1DE-D933-41B8-B52C-61B353AFD768}" dt="2025-05-07T00:05:35.997" v="930" actId="14100"/>
          <ac:spMkLst>
            <pc:docMk/>
            <pc:sldMk cId="0" sldId="273"/>
            <ac:spMk id="3" creationId="{00000000-0000-0000-0000-000000000000}"/>
          </ac:spMkLst>
        </pc:spChg>
        <pc:spChg chg="del">
          <ac:chgData name="Potvin, Marie-Christine" userId="324dcd23-575c-49b3-a735-99ba853b336e" providerId="ADAL" clId="{3BD0F1DE-D933-41B8-B52C-61B353AFD768}" dt="2025-05-07T00:05:33.358" v="929" actId="478"/>
          <ac:spMkLst>
            <pc:docMk/>
            <pc:sldMk cId="0" sldId="273"/>
            <ac:spMk id="4" creationId="{00000000-0000-0000-0000-000000000000}"/>
          </ac:spMkLst>
        </pc:spChg>
        <pc:spChg chg="del">
          <ac:chgData name="Potvin, Marie-Christine" userId="324dcd23-575c-49b3-a735-99ba853b336e" providerId="ADAL" clId="{3BD0F1DE-D933-41B8-B52C-61B353AFD768}" dt="2025-05-07T00:05:31.545" v="928" actId="478"/>
          <ac:spMkLst>
            <pc:docMk/>
            <pc:sldMk cId="0" sldId="273"/>
            <ac:spMk id="5" creationId="{00000000-0000-0000-0000-000000000000}"/>
          </ac:spMkLst>
        </pc:spChg>
        <pc:spChg chg="del">
          <ac:chgData name="Potvin, Marie-Christine" userId="324dcd23-575c-49b3-a735-99ba853b336e" providerId="ADAL" clId="{3BD0F1DE-D933-41B8-B52C-61B353AFD768}" dt="2025-05-07T00:05:37.731" v="931" actId="478"/>
          <ac:spMkLst>
            <pc:docMk/>
            <pc:sldMk cId="0" sldId="273"/>
            <ac:spMk id="6" creationId="{00000000-0000-0000-0000-000000000000}"/>
          </ac:spMkLst>
        </pc:spChg>
      </pc:sldChg>
      <pc:sldChg chg="del">
        <pc:chgData name="Potvin, Marie-Christine" userId="324dcd23-575c-49b3-a735-99ba853b336e" providerId="ADAL" clId="{3BD0F1DE-D933-41B8-B52C-61B353AFD768}" dt="2025-05-07T00:08:43.217" v="1097" actId="2696"/>
        <pc:sldMkLst>
          <pc:docMk/>
          <pc:sldMk cId="0" sldId="274"/>
        </pc:sldMkLst>
      </pc:sldChg>
      <pc:sldChg chg="addSp delSp modSp mod">
        <pc:chgData name="Potvin, Marie-Christine" userId="324dcd23-575c-49b3-a735-99ba853b336e" providerId="ADAL" clId="{3BD0F1DE-D933-41B8-B52C-61B353AFD768}" dt="2025-05-07T00:17:25.215" v="1649" actId="207"/>
        <pc:sldMkLst>
          <pc:docMk/>
          <pc:sldMk cId="0" sldId="275"/>
        </pc:sldMkLst>
        <pc:spChg chg="del">
          <ac:chgData name="Potvin, Marie-Christine" userId="324dcd23-575c-49b3-a735-99ba853b336e" providerId="ADAL" clId="{3BD0F1DE-D933-41B8-B52C-61B353AFD768}" dt="2025-05-07T00:09:23.606" v="1109" actId="21"/>
          <ac:spMkLst>
            <pc:docMk/>
            <pc:sldMk cId="0" sldId="275"/>
            <ac:spMk id="2" creationId="{00000000-0000-0000-0000-000000000000}"/>
          </ac:spMkLst>
        </pc:spChg>
        <pc:spChg chg="del mod">
          <ac:chgData name="Potvin, Marie-Christine" userId="324dcd23-575c-49b3-a735-99ba853b336e" providerId="ADAL" clId="{3BD0F1DE-D933-41B8-B52C-61B353AFD768}" dt="2025-05-07T00:09:12.198" v="1105" actId="21"/>
          <ac:spMkLst>
            <pc:docMk/>
            <pc:sldMk cId="0" sldId="275"/>
            <ac:spMk id="5" creationId="{00000000-0000-0000-0000-000000000000}"/>
          </ac:spMkLst>
        </pc:spChg>
        <pc:spChg chg="del mod">
          <ac:chgData name="Potvin, Marie-Christine" userId="324dcd23-575c-49b3-a735-99ba853b336e" providerId="ADAL" clId="{3BD0F1DE-D933-41B8-B52C-61B353AFD768}" dt="2025-05-07T00:17:06.475" v="1645" actId="478"/>
          <ac:spMkLst>
            <pc:docMk/>
            <pc:sldMk cId="0" sldId="275"/>
            <ac:spMk id="6" creationId="{00000000-0000-0000-0000-000000000000}"/>
          </ac:spMkLst>
        </pc:spChg>
        <pc:spChg chg="del">
          <ac:chgData name="Potvin, Marie-Christine" userId="324dcd23-575c-49b3-a735-99ba853b336e" providerId="ADAL" clId="{3BD0F1DE-D933-41B8-B52C-61B353AFD768}" dt="2025-05-07T00:09:27.045" v="1110" actId="478"/>
          <ac:spMkLst>
            <pc:docMk/>
            <pc:sldMk cId="0" sldId="275"/>
            <ac:spMk id="7" creationId="{00000000-0000-0000-0000-000000000000}"/>
          </ac:spMkLst>
        </pc:spChg>
        <pc:spChg chg="mod">
          <ac:chgData name="Potvin, Marie-Christine" userId="324dcd23-575c-49b3-a735-99ba853b336e" providerId="ADAL" clId="{3BD0F1DE-D933-41B8-B52C-61B353AFD768}" dt="2025-05-07T00:17:25.215" v="1649" actId="207"/>
          <ac:spMkLst>
            <pc:docMk/>
            <pc:sldMk cId="0" sldId="275"/>
            <ac:spMk id="8" creationId="{00000000-0000-0000-0000-000000000000}"/>
          </ac:spMkLst>
        </pc:spChg>
        <pc:spChg chg="del mod">
          <ac:chgData name="Potvin, Marie-Christine" userId="324dcd23-575c-49b3-a735-99ba853b336e" providerId="ADAL" clId="{3BD0F1DE-D933-41B8-B52C-61B353AFD768}" dt="2025-05-07T00:09:15.184" v="1106" actId="21"/>
          <ac:spMkLst>
            <pc:docMk/>
            <pc:sldMk cId="0" sldId="275"/>
            <ac:spMk id="9" creationId="{00000000-0000-0000-0000-000000000000}"/>
          </ac:spMkLst>
        </pc:spChg>
        <pc:spChg chg="del">
          <ac:chgData name="Potvin, Marie-Christine" userId="324dcd23-575c-49b3-a735-99ba853b336e" providerId="ADAL" clId="{3BD0F1DE-D933-41B8-B52C-61B353AFD768}" dt="2025-05-07T00:09:21.775" v="1108" actId="21"/>
          <ac:spMkLst>
            <pc:docMk/>
            <pc:sldMk cId="0" sldId="275"/>
            <ac:spMk id="10" creationId="{00000000-0000-0000-0000-000000000000}"/>
          </ac:spMkLst>
        </pc:spChg>
        <pc:spChg chg="del">
          <ac:chgData name="Potvin, Marie-Christine" userId="324dcd23-575c-49b3-a735-99ba853b336e" providerId="ADAL" clId="{3BD0F1DE-D933-41B8-B52C-61B353AFD768}" dt="2025-05-07T00:09:19.684" v="1107" actId="21"/>
          <ac:spMkLst>
            <pc:docMk/>
            <pc:sldMk cId="0" sldId="275"/>
            <ac:spMk id="11" creationId="{00000000-0000-0000-0000-000000000000}"/>
          </ac:spMkLst>
        </pc:spChg>
        <pc:spChg chg="del">
          <ac:chgData name="Potvin, Marie-Christine" userId="324dcd23-575c-49b3-a735-99ba853b336e" providerId="ADAL" clId="{3BD0F1DE-D933-41B8-B52C-61B353AFD768}" dt="2025-05-07T00:17:02.767" v="1644" actId="478"/>
          <ac:spMkLst>
            <pc:docMk/>
            <pc:sldMk cId="0" sldId="275"/>
            <ac:spMk id="12" creationId="{00000000-0000-0000-0000-000000000000}"/>
          </ac:spMkLst>
        </pc:spChg>
        <pc:spChg chg="del mod">
          <ac:chgData name="Potvin, Marie-Christine" userId="324dcd23-575c-49b3-a735-99ba853b336e" providerId="ADAL" clId="{3BD0F1DE-D933-41B8-B52C-61B353AFD768}" dt="2025-05-07T00:09:02.246" v="1100" actId="21"/>
          <ac:spMkLst>
            <pc:docMk/>
            <pc:sldMk cId="0" sldId="275"/>
            <ac:spMk id="13" creationId="{00000000-0000-0000-0000-000000000000}"/>
          </ac:spMkLst>
        </pc:spChg>
        <pc:spChg chg="add mod ord">
          <ac:chgData name="Potvin, Marie-Christine" userId="324dcd23-575c-49b3-a735-99ba853b336e" providerId="ADAL" clId="{3BD0F1DE-D933-41B8-B52C-61B353AFD768}" dt="2025-05-07T00:16:57.208" v="1643" actId="167"/>
          <ac:spMkLst>
            <pc:docMk/>
            <pc:sldMk cId="0" sldId="275"/>
            <ac:spMk id="14" creationId="{5835A677-5CF0-690E-035B-62285801A82F}"/>
          </ac:spMkLst>
        </pc:spChg>
        <pc:spChg chg="add del mod">
          <ac:chgData name="Potvin, Marie-Christine" userId="324dcd23-575c-49b3-a735-99ba853b336e" providerId="ADAL" clId="{3BD0F1DE-D933-41B8-B52C-61B353AFD768}" dt="2025-05-07T00:17:08.598" v="1646" actId="478"/>
          <ac:spMkLst>
            <pc:docMk/>
            <pc:sldMk cId="0" sldId="275"/>
            <ac:spMk id="16" creationId="{EC4B6F82-D0E2-A034-E7D5-B297D94D82D8}"/>
          </ac:spMkLst>
        </pc:spChg>
      </pc:sldChg>
      <pc:sldChg chg="addSp delSp modSp add mod">
        <pc:chgData name="Potvin, Marie-Christine" userId="324dcd23-575c-49b3-a735-99ba853b336e" providerId="ADAL" clId="{3BD0F1DE-D933-41B8-B52C-61B353AFD768}" dt="2025-05-06T23:51:47.954" v="345" actId="20577"/>
        <pc:sldMkLst>
          <pc:docMk/>
          <pc:sldMk cId="99321361" sldId="276"/>
        </pc:sldMkLst>
        <pc:spChg chg="del">
          <ac:chgData name="Potvin, Marie-Christine" userId="324dcd23-575c-49b3-a735-99ba853b336e" providerId="ADAL" clId="{3BD0F1DE-D933-41B8-B52C-61B353AFD768}" dt="2025-05-06T23:50:31.301" v="204" actId="478"/>
          <ac:spMkLst>
            <pc:docMk/>
            <pc:sldMk cId="99321361" sldId="276"/>
            <ac:spMk id="10" creationId="{A3B0B72B-D04C-BBC2-2508-E4A590E05D53}"/>
          </ac:spMkLst>
        </pc:spChg>
        <pc:spChg chg="add del mod">
          <ac:chgData name="Potvin, Marie-Christine" userId="324dcd23-575c-49b3-a735-99ba853b336e" providerId="ADAL" clId="{3BD0F1DE-D933-41B8-B52C-61B353AFD768}" dt="2025-05-06T23:50:39.373" v="205"/>
          <ac:spMkLst>
            <pc:docMk/>
            <pc:sldMk cId="99321361" sldId="276"/>
            <ac:spMk id="11" creationId="{E821D75F-E9B8-D305-D7C7-52907766B2B8}"/>
          </ac:spMkLst>
        </pc:spChg>
        <pc:spChg chg="del mod">
          <ac:chgData name="Potvin, Marie-Christine" userId="324dcd23-575c-49b3-a735-99ba853b336e" providerId="ADAL" clId="{3BD0F1DE-D933-41B8-B52C-61B353AFD768}" dt="2025-05-06T23:50:29.936" v="203" actId="478"/>
          <ac:spMkLst>
            <pc:docMk/>
            <pc:sldMk cId="99321361" sldId="276"/>
            <ac:spMk id="12" creationId="{48675FD4-EF16-C14A-29EB-2E9EB0B04892}"/>
          </ac:spMkLst>
        </pc:spChg>
        <pc:spChg chg="add mod">
          <ac:chgData name="Potvin, Marie-Christine" userId="324dcd23-575c-49b3-a735-99ba853b336e" providerId="ADAL" clId="{3BD0F1DE-D933-41B8-B52C-61B353AFD768}" dt="2025-05-06T23:50:39.373" v="205"/>
          <ac:spMkLst>
            <pc:docMk/>
            <pc:sldMk cId="99321361" sldId="276"/>
            <ac:spMk id="13" creationId="{CCE03687-9AB3-E869-E2DA-6396CBFEFC32}"/>
          </ac:spMkLst>
        </pc:spChg>
        <pc:spChg chg="add mod">
          <ac:chgData name="Potvin, Marie-Christine" userId="324dcd23-575c-49b3-a735-99ba853b336e" providerId="ADAL" clId="{3BD0F1DE-D933-41B8-B52C-61B353AFD768}" dt="2025-05-06T23:51:47.954" v="345" actId="20577"/>
          <ac:spMkLst>
            <pc:docMk/>
            <pc:sldMk cId="99321361" sldId="276"/>
            <ac:spMk id="14" creationId="{A9831F1A-784E-0118-D52B-2749139DBAE1}"/>
          </ac:spMkLst>
        </pc:spChg>
      </pc:sldChg>
      <pc:sldChg chg="addSp delSp modSp add del mod ord">
        <pc:chgData name="Potvin, Marie-Christine" userId="324dcd23-575c-49b3-a735-99ba853b336e" providerId="ADAL" clId="{3BD0F1DE-D933-41B8-B52C-61B353AFD768}" dt="2025-05-06T23:43:14.981" v="87" actId="2696"/>
        <pc:sldMkLst>
          <pc:docMk/>
          <pc:sldMk cId="4101357807" sldId="276"/>
        </pc:sldMkLst>
        <pc:spChg chg="del">
          <ac:chgData name="Potvin, Marie-Christine" userId="324dcd23-575c-49b3-a735-99ba853b336e" providerId="ADAL" clId="{3BD0F1DE-D933-41B8-B52C-61B353AFD768}" dt="2025-05-06T23:42:18.079" v="64" actId="478"/>
          <ac:spMkLst>
            <pc:docMk/>
            <pc:sldMk cId="4101357807" sldId="276"/>
            <ac:spMk id="4" creationId="{BFE697BC-B193-BAF9-540B-62DD38F2BC7D}"/>
          </ac:spMkLst>
        </pc:spChg>
        <pc:spChg chg="del">
          <ac:chgData name="Potvin, Marie-Christine" userId="324dcd23-575c-49b3-a735-99ba853b336e" providerId="ADAL" clId="{3BD0F1DE-D933-41B8-B52C-61B353AFD768}" dt="2025-05-06T23:42:42.175" v="82" actId="478"/>
          <ac:spMkLst>
            <pc:docMk/>
            <pc:sldMk cId="4101357807" sldId="276"/>
            <ac:spMk id="9" creationId="{62ACC3E4-8B6B-10C4-8D93-3DD84BDC9AFD}"/>
          </ac:spMkLst>
        </pc:spChg>
        <pc:spChg chg="mod">
          <ac:chgData name="Potvin, Marie-Christine" userId="324dcd23-575c-49b3-a735-99ba853b336e" providerId="ADAL" clId="{3BD0F1DE-D933-41B8-B52C-61B353AFD768}" dt="2025-05-06T23:42:38.581" v="81" actId="20577"/>
          <ac:spMkLst>
            <pc:docMk/>
            <pc:sldMk cId="4101357807" sldId="276"/>
            <ac:spMk id="10" creationId="{66141AB4-328D-7E84-2EE6-6D1EDB171F56}"/>
          </ac:spMkLst>
        </pc:spChg>
        <pc:picChg chg="add mod">
          <ac:chgData name="Potvin, Marie-Christine" userId="324dcd23-575c-49b3-a735-99ba853b336e" providerId="ADAL" clId="{3BD0F1DE-D933-41B8-B52C-61B353AFD768}" dt="2025-05-06T23:43:02.033" v="86" actId="1076"/>
          <ac:picMkLst>
            <pc:docMk/>
            <pc:sldMk cId="4101357807" sldId="276"/>
            <ac:picMk id="14" creationId="{36A6FCC6-A883-4157-A03F-DE9F54D5BE8E}"/>
          </ac:picMkLst>
        </pc:picChg>
      </pc:sldChg>
      <pc:sldChg chg="addSp delSp modSp add mod">
        <pc:chgData name="Potvin, Marie-Christine" userId="324dcd23-575c-49b3-a735-99ba853b336e" providerId="ADAL" clId="{3BD0F1DE-D933-41B8-B52C-61B353AFD768}" dt="2025-05-06T23:53:49.075" v="387" actId="20577"/>
        <pc:sldMkLst>
          <pc:docMk/>
          <pc:sldMk cId="4266566685" sldId="277"/>
        </pc:sldMkLst>
        <pc:spChg chg="add del">
          <ac:chgData name="Potvin, Marie-Christine" userId="324dcd23-575c-49b3-a735-99ba853b336e" providerId="ADAL" clId="{3BD0F1DE-D933-41B8-B52C-61B353AFD768}" dt="2025-05-06T23:52:44.593" v="353" actId="478"/>
          <ac:spMkLst>
            <pc:docMk/>
            <pc:sldMk cId="4266566685" sldId="277"/>
            <ac:spMk id="2" creationId="{989401CD-2F31-8EAE-D7E7-5ADF87A1FAEC}"/>
          </ac:spMkLst>
        </pc:spChg>
        <pc:spChg chg="add mod">
          <ac:chgData name="Potvin, Marie-Christine" userId="324dcd23-575c-49b3-a735-99ba853b336e" providerId="ADAL" clId="{3BD0F1DE-D933-41B8-B52C-61B353AFD768}" dt="2025-05-06T23:53:49.075" v="387" actId="20577"/>
          <ac:spMkLst>
            <pc:docMk/>
            <pc:sldMk cId="4266566685" sldId="277"/>
            <ac:spMk id="4" creationId="{139CF351-B9CE-B5D2-5D89-FC4CB0CA7108}"/>
          </ac:spMkLst>
        </pc:spChg>
        <pc:spChg chg="add del mod">
          <ac:chgData name="Potvin, Marie-Christine" userId="324dcd23-575c-49b3-a735-99ba853b336e" providerId="ADAL" clId="{3BD0F1DE-D933-41B8-B52C-61B353AFD768}" dt="2025-05-06T23:52:49.732" v="354" actId="478"/>
          <ac:spMkLst>
            <pc:docMk/>
            <pc:sldMk cId="4266566685" sldId="277"/>
            <ac:spMk id="11" creationId="{3F4406C9-FBAD-8E9A-87B6-1800B2B2B9D2}"/>
          </ac:spMkLst>
        </pc:spChg>
        <pc:spChg chg="add mod">
          <ac:chgData name="Potvin, Marie-Christine" userId="324dcd23-575c-49b3-a735-99ba853b336e" providerId="ADAL" clId="{3BD0F1DE-D933-41B8-B52C-61B353AFD768}" dt="2025-05-06T23:53:26.438" v="358" actId="14100"/>
          <ac:spMkLst>
            <pc:docMk/>
            <pc:sldMk cId="4266566685" sldId="277"/>
            <ac:spMk id="12" creationId="{69D16B82-7DCE-3809-5A02-B100C7B0C35D}"/>
          </ac:spMkLst>
        </pc:spChg>
        <pc:spChg chg="del">
          <ac:chgData name="Potvin, Marie-Christine" userId="324dcd23-575c-49b3-a735-99ba853b336e" providerId="ADAL" clId="{3BD0F1DE-D933-41B8-B52C-61B353AFD768}" dt="2025-05-06T23:52:36.078" v="349" actId="478"/>
          <ac:spMkLst>
            <pc:docMk/>
            <pc:sldMk cId="4266566685" sldId="277"/>
            <ac:spMk id="13" creationId="{33646919-3AB9-4359-3079-8036F6AE46A7}"/>
          </ac:spMkLst>
        </pc:spChg>
        <pc:spChg chg="del">
          <ac:chgData name="Potvin, Marie-Christine" userId="324dcd23-575c-49b3-a735-99ba853b336e" providerId="ADAL" clId="{3BD0F1DE-D933-41B8-B52C-61B353AFD768}" dt="2025-05-06T23:53:09.958" v="357" actId="478"/>
          <ac:spMkLst>
            <pc:docMk/>
            <pc:sldMk cId="4266566685" sldId="277"/>
            <ac:spMk id="14" creationId="{573B1897-F1FB-43EF-1DBE-916007252374}"/>
          </ac:spMkLst>
        </pc:spChg>
      </pc:sldChg>
      <pc:sldChg chg="addSp delSp modSp add mod">
        <pc:chgData name="Potvin, Marie-Christine" userId="324dcd23-575c-49b3-a735-99ba853b336e" providerId="ADAL" clId="{3BD0F1DE-D933-41B8-B52C-61B353AFD768}" dt="2025-05-07T00:22:33.452" v="1961" actId="20577"/>
        <pc:sldMkLst>
          <pc:docMk/>
          <pc:sldMk cId="2707729288" sldId="278"/>
        </pc:sldMkLst>
        <pc:spChg chg="mod">
          <ac:chgData name="Potvin, Marie-Christine" userId="324dcd23-575c-49b3-a735-99ba853b336e" providerId="ADAL" clId="{3BD0F1DE-D933-41B8-B52C-61B353AFD768}" dt="2025-05-07T00:22:33.452" v="1961" actId="20577"/>
          <ac:spMkLst>
            <pc:docMk/>
            <pc:sldMk cId="2707729288" sldId="278"/>
            <ac:spMk id="4" creationId="{30265C99-CC00-C8E8-7CD3-5B712C072281}"/>
          </ac:spMkLst>
        </pc:spChg>
        <pc:spChg chg="add mod">
          <ac:chgData name="Potvin, Marie-Christine" userId="324dcd23-575c-49b3-a735-99ba853b336e" providerId="ADAL" clId="{3BD0F1DE-D933-41B8-B52C-61B353AFD768}" dt="2025-05-07T00:22:26.481" v="1933" actId="20577"/>
          <ac:spMkLst>
            <pc:docMk/>
            <pc:sldMk cId="2707729288" sldId="278"/>
            <ac:spMk id="10" creationId="{1BD1F007-F087-41FB-55C8-B4409BA76598}"/>
          </ac:spMkLst>
        </pc:spChg>
        <pc:spChg chg="del">
          <ac:chgData name="Potvin, Marie-Christine" userId="324dcd23-575c-49b3-a735-99ba853b336e" providerId="ADAL" clId="{3BD0F1DE-D933-41B8-B52C-61B353AFD768}" dt="2025-05-06T23:54:12.686" v="402" actId="478"/>
          <ac:spMkLst>
            <pc:docMk/>
            <pc:sldMk cId="2707729288" sldId="278"/>
            <ac:spMk id="12" creationId="{D28214E1-A0D6-88C2-26BA-CE194A3EED40}"/>
          </ac:spMkLst>
        </pc:spChg>
      </pc:sldChg>
      <pc:sldChg chg="addSp delSp modSp add mod ord">
        <pc:chgData name="Potvin, Marie-Christine" userId="324dcd23-575c-49b3-a735-99ba853b336e" providerId="ADAL" clId="{3BD0F1DE-D933-41B8-B52C-61B353AFD768}" dt="2025-05-07T00:02:39.191" v="854" actId="1076"/>
        <pc:sldMkLst>
          <pc:docMk/>
          <pc:sldMk cId="917895117" sldId="279"/>
        </pc:sldMkLst>
        <pc:spChg chg="add mod">
          <ac:chgData name="Potvin, Marie-Christine" userId="324dcd23-575c-49b3-a735-99ba853b336e" providerId="ADAL" clId="{3BD0F1DE-D933-41B8-B52C-61B353AFD768}" dt="2025-05-07T00:02:39.191" v="854" actId="1076"/>
          <ac:spMkLst>
            <pc:docMk/>
            <pc:sldMk cId="917895117" sldId="279"/>
            <ac:spMk id="8" creationId="{E576A008-E7B7-996C-ED3F-D60FCD369543}"/>
          </ac:spMkLst>
        </pc:spChg>
        <pc:spChg chg="mod">
          <ac:chgData name="Potvin, Marie-Christine" userId="324dcd23-575c-49b3-a735-99ba853b336e" providerId="ADAL" clId="{3BD0F1DE-D933-41B8-B52C-61B353AFD768}" dt="2025-05-07T00:01:40.169" v="822" actId="20577"/>
          <ac:spMkLst>
            <pc:docMk/>
            <pc:sldMk cId="917895117" sldId="279"/>
            <ac:spMk id="11" creationId="{4DCBFBCF-52BE-4ADC-6AA9-0EC9B5A2A835}"/>
          </ac:spMkLst>
        </pc:spChg>
        <pc:spChg chg="del">
          <ac:chgData name="Potvin, Marie-Christine" userId="324dcd23-575c-49b3-a735-99ba853b336e" providerId="ADAL" clId="{3BD0F1DE-D933-41B8-B52C-61B353AFD768}" dt="2025-05-07T00:01:19.518" v="797" actId="478"/>
          <ac:spMkLst>
            <pc:docMk/>
            <pc:sldMk cId="917895117" sldId="279"/>
            <ac:spMk id="12" creationId="{F402B425-D993-E894-353C-6C310D55B8E9}"/>
          </ac:spMkLst>
        </pc:spChg>
        <pc:spChg chg="del">
          <ac:chgData name="Potvin, Marie-Christine" userId="324dcd23-575c-49b3-a735-99ba853b336e" providerId="ADAL" clId="{3BD0F1DE-D933-41B8-B52C-61B353AFD768}" dt="2025-05-07T00:00:56.379" v="792" actId="478"/>
          <ac:spMkLst>
            <pc:docMk/>
            <pc:sldMk cId="917895117" sldId="279"/>
            <ac:spMk id="16" creationId="{EACB6875-00CB-C46F-5252-422C418ED86B}"/>
          </ac:spMkLst>
        </pc:spChg>
      </pc:sldChg>
      <pc:sldChg chg="modSp add mod ord">
        <pc:chgData name="Potvin, Marie-Christine" userId="324dcd23-575c-49b3-a735-99ba853b336e" providerId="ADAL" clId="{3BD0F1DE-D933-41B8-B52C-61B353AFD768}" dt="2025-05-07T00:25:02.514" v="2281" actId="20577"/>
        <pc:sldMkLst>
          <pc:docMk/>
          <pc:sldMk cId="3911240899" sldId="280"/>
        </pc:sldMkLst>
        <pc:spChg chg="mod">
          <ac:chgData name="Potvin, Marie-Christine" userId="324dcd23-575c-49b3-a735-99ba853b336e" providerId="ADAL" clId="{3BD0F1DE-D933-41B8-B52C-61B353AFD768}" dt="2025-05-07T00:25:02.514" v="2281" actId="20577"/>
          <ac:spMkLst>
            <pc:docMk/>
            <pc:sldMk cId="3911240899" sldId="280"/>
            <ac:spMk id="10" creationId="{E37B0D70-C06B-2A16-5848-B73D8B1F4E62}"/>
          </ac:spMkLst>
        </pc:spChg>
      </pc:sldChg>
      <pc:sldChg chg="addSp delSp modSp add mod">
        <pc:chgData name="Potvin, Marie-Christine" userId="324dcd23-575c-49b3-a735-99ba853b336e" providerId="ADAL" clId="{3BD0F1DE-D933-41B8-B52C-61B353AFD768}" dt="2025-05-07T00:03:31.149" v="859" actId="478"/>
        <pc:sldMkLst>
          <pc:docMk/>
          <pc:sldMk cId="821813964" sldId="281"/>
        </pc:sldMkLst>
        <pc:spChg chg="del">
          <ac:chgData name="Potvin, Marie-Christine" userId="324dcd23-575c-49b3-a735-99ba853b336e" providerId="ADAL" clId="{3BD0F1DE-D933-41B8-B52C-61B353AFD768}" dt="2025-05-07T00:03:19.396" v="857" actId="478"/>
          <ac:spMkLst>
            <pc:docMk/>
            <pc:sldMk cId="821813964" sldId="281"/>
            <ac:spMk id="10" creationId="{DE2466E5-93F1-F4EE-316D-336BB472D565}"/>
          </ac:spMkLst>
        </pc:spChg>
        <pc:spChg chg="del">
          <ac:chgData name="Potvin, Marie-Christine" userId="324dcd23-575c-49b3-a735-99ba853b336e" providerId="ADAL" clId="{3BD0F1DE-D933-41B8-B52C-61B353AFD768}" dt="2025-05-07T00:03:31.149" v="859" actId="478"/>
          <ac:spMkLst>
            <pc:docMk/>
            <pc:sldMk cId="821813964" sldId="281"/>
            <ac:spMk id="11" creationId="{24BB440C-9715-454D-9662-90BCA5C5CBA8}"/>
          </ac:spMkLst>
        </pc:spChg>
        <pc:spChg chg="add del mod">
          <ac:chgData name="Potvin, Marie-Christine" userId="324dcd23-575c-49b3-a735-99ba853b336e" providerId="ADAL" clId="{3BD0F1DE-D933-41B8-B52C-61B353AFD768}" dt="2025-05-07T00:03:27.609" v="858"/>
          <ac:spMkLst>
            <pc:docMk/>
            <pc:sldMk cId="821813964" sldId="281"/>
            <ac:spMk id="12" creationId="{21A8BB84-622C-2780-0587-89719E732BFB}"/>
          </ac:spMkLst>
        </pc:spChg>
        <pc:spChg chg="add mod">
          <ac:chgData name="Potvin, Marie-Christine" userId="324dcd23-575c-49b3-a735-99ba853b336e" providerId="ADAL" clId="{3BD0F1DE-D933-41B8-B52C-61B353AFD768}" dt="2025-05-07T00:03:27.609" v="858"/>
          <ac:spMkLst>
            <pc:docMk/>
            <pc:sldMk cId="821813964" sldId="281"/>
            <ac:spMk id="13" creationId="{885B5DDD-CA92-3E8B-5083-E1635712C59D}"/>
          </ac:spMkLst>
        </pc:spChg>
      </pc:sldChg>
      <pc:sldChg chg="addSp delSp modSp add mod">
        <pc:chgData name="Potvin, Marie-Christine" userId="324dcd23-575c-49b3-a735-99ba853b336e" providerId="ADAL" clId="{3BD0F1DE-D933-41B8-B52C-61B353AFD768}" dt="2025-05-07T00:05:16.064" v="927" actId="5793"/>
        <pc:sldMkLst>
          <pc:docMk/>
          <pc:sldMk cId="2894363463" sldId="282"/>
        </pc:sldMkLst>
        <pc:spChg chg="add del mod">
          <ac:chgData name="Potvin, Marie-Christine" userId="324dcd23-575c-49b3-a735-99ba853b336e" providerId="ADAL" clId="{3BD0F1DE-D933-41B8-B52C-61B353AFD768}" dt="2025-05-07T00:04:01.607" v="867" actId="478"/>
          <ac:spMkLst>
            <pc:docMk/>
            <pc:sldMk cId="2894363463" sldId="282"/>
            <ac:spMk id="10" creationId="{064D7D6A-5AC0-26F3-EF53-705CC713DEBF}"/>
          </ac:spMkLst>
        </pc:spChg>
        <pc:spChg chg="add mod">
          <ac:chgData name="Potvin, Marie-Christine" userId="324dcd23-575c-49b3-a735-99ba853b336e" providerId="ADAL" clId="{3BD0F1DE-D933-41B8-B52C-61B353AFD768}" dt="2025-05-07T00:04:09.184" v="869" actId="1076"/>
          <ac:spMkLst>
            <pc:docMk/>
            <pc:sldMk cId="2894363463" sldId="282"/>
            <ac:spMk id="11" creationId="{0D7832F8-2E48-39F0-C746-8DB93946F15C}"/>
          </ac:spMkLst>
        </pc:spChg>
        <pc:spChg chg="add mod">
          <ac:chgData name="Potvin, Marie-Christine" userId="324dcd23-575c-49b3-a735-99ba853b336e" providerId="ADAL" clId="{3BD0F1DE-D933-41B8-B52C-61B353AFD768}" dt="2025-05-07T00:05:16.064" v="927" actId="5793"/>
          <ac:spMkLst>
            <pc:docMk/>
            <pc:sldMk cId="2894363463" sldId="282"/>
            <ac:spMk id="12" creationId="{FA51E9F7-E0A0-245E-14E5-3DC5C09A3687}"/>
          </ac:spMkLst>
        </pc:spChg>
        <pc:spChg chg="del">
          <ac:chgData name="Potvin, Marie-Christine" userId="324dcd23-575c-49b3-a735-99ba853b336e" providerId="ADAL" clId="{3BD0F1DE-D933-41B8-B52C-61B353AFD768}" dt="2025-05-07T00:04:00.353" v="866" actId="478"/>
          <ac:spMkLst>
            <pc:docMk/>
            <pc:sldMk cId="2894363463" sldId="282"/>
            <ac:spMk id="13" creationId="{895BC91B-C09C-61EE-1C57-04FAD2F11EEF}"/>
          </ac:spMkLst>
        </pc:spChg>
      </pc:sldChg>
      <pc:sldChg chg="addSp delSp modSp add mod ord">
        <pc:chgData name="Potvin, Marie-Christine" userId="324dcd23-575c-49b3-a735-99ba853b336e" providerId="ADAL" clId="{3BD0F1DE-D933-41B8-B52C-61B353AFD768}" dt="2025-05-07T00:26:42.541" v="2390" actId="20577"/>
        <pc:sldMkLst>
          <pc:docMk/>
          <pc:sldMk cId="3750519083" sldId="283"/>
        </pc:sldMkLst>
        <pc:spChg chg="ord">
          <ac:chgData name="Potvin, Marie-Christine" userId="324dcd23-575c-49b3-a735-99ba853b336e" providerId="ADAL" clId="{3BD0F1DE-D933-41B8-B52C-61B353AFD768}" dt="2025-05-07T00:25:38.953" v="2282" actId="167"/>
          <ac:spMkLst>
            <pc:docMk/>
            <pc:sldMk cId="3750519083" sldId="283"/>
            <ac:spMk id="2" creationId="{45B585EA-1CB8-5B96-6E82-FF28CD615FE6}"/>
          </ac:spMkLst>
        </pc:spChg>
        <pc:spChg chg="add del mod">
          <ac:chgData name="Potvin, Marie-Christine" userId="324dcd23-575c-49b3-a735-99ba853b336e" providerId="ADAL" clId="{3BD0F1DE-D933-41B8-B52C-61B353AFD768}" dt="2025-05-07T00:04:47.896" v="922" actId="478"/>
          <ac:spMkLst>
            <pc:docMk/>
            <pc:sldMk cId="3750519083" sldId="283"/>
            <ac:spMk id="10" creationId="{172B2F12-87AB-EBB6-ADD0-E5988BCD52DA}"/>
          </ac:spMkLst>
        </pc:spChg>
        <pc:spChg chg="mod">
          <ac:chgData name="Potvin, Marie-Christine" userId="324dcd23-575c-49b3-a735-99ba853b336e" providerId="ADAL" clId="{3BD0F1DE-D933-41B8-B52C-61B353AFD768}" dt="2025-05-07T00:26:42.541" v="2390" actId="20577"/>
          <ac:spMkLst>
            <pc:docMk/>
            <pc:sldMk cId="3750519083" sldId="283"/>
            <ac:spMk id="11" creationId="{F0ABA99B-1BC0-1D3B-E9A0-3F9BDE6760A5}"/>
          </ac:spMkLst>
        </pc:spChg>
        <pc:spChg chg="del">
          <ac:chgData name="Potvin, Marie-Christine" userId="324dcd23-575c-49b3-a735-99ba853b336e" providerId="ADAL" clId="{3BD0F1DE-D933-41B8-B52C-61B353AFD768}" dt="2025-05-07T00:04:46.112" v="921" actId="478"/>
          <ac:spMkLst>
            <pc:docMk/>
            <pc:sldMk cId="3750519083" sldId="283"/>
            <ac:spMk id="12" creationId="{4B5283E7-EB1D-59E0-8A2E-CEA3B8C01B3D}"/>
          </ac:spMkLst>
        </pc:spChg>
      </pc:sldChg>
      <pc:sldChg chg="addSp delSp modSp add mod ord">
        <pc:chgData name="Potvin, Marie-Christine" userId="324dcd23-575c-49b3-a735-99ba853b336e" providerId="ADAL" clId="{3BD0F1DE-D933-41B8-B52C-61B353AFD768}" dt="2025-05-07T00:06:11.136" v="957"/>
        <pc:sldMkLst>
          <pc:docMk/>
          <pc:sldMk cId="718787077" sldId="284"/>
        </pc:sldMkLst>
        <pc:spChg chg="add mod">
          <ac:chgData name="Potvin, Marie-Christine" userId="324dcd23-575c-49b3-a735-99ba853b336e" providerId="ADAL" clId="{3BD0F1DE-D933-41B8-B52C-61B353AFD768}" dt="2025-05-07T00:06:05.287" v="956"/>
          <ac:spMkLst>
            <pc:docMk/>
            <pc:sldMk cId="718787077" sldId="284"/>
            <ac:spMk id="8" creationId="{938DBF33-7BF4-2719-7059-11F56D648648}"/>
          </ac:spMkLst>
        </pc:spChg>
        <pc:spChg chg="del">
          <ac:chgData name="Potvin, Marie-Christine" userId="324dcd23-575c-49b3-a735-99ba853b336e" providerId="ADAL" clId="{3BD0F1DE-D933-41B8-B52C-61B353AFD768}" dt="2025-05-07T00:06:04.875" v="955" actId="478"/>
          <ac:spMkLst>
            <pc:docMk/>
            <pc:sldMk cId="718787077" sldId="284"/>
            <ac:spMk id="10" creationId="{9F8784A5-F2B9-959E-AA9D-8F12BE4BF68A}"/>
          </ac:spMkLst>
        </pc:spChg>
        <pc:spChg chg="add mod">
          <ac:chgData name="Potvin, Marie-Christine" userId="324dcd23-575c-49b3-a735-99ba853b336e" providerId="ADAL" clId="{3BD0F1DE-D933-41B8-B52C-61B353AFD768}" dt="2025-05-07T00:06:11.136" v="957"/>
          <ac:spMkLst>
            <pc:docMk/>
            <pc:sldMk cId="718787077" sldId="284"/>
            <ac:spMk id="11" creationId="{1069471A-5B24-A00C-D01C-A8C97758FD54}"/>
          </ac:spMkLst>
        </pc:spChg>
      </pc:sldChg>
      <pc:sldChg chg="addSp delSp modSp add mod">
        <pc:chgData name="Potvin, Marie-Christine" userId="324dcd23-575c-49b3-a735-99ba853b336e" providerId="ADAL" clId="{3BD0F1DE-D933-41B8-B52C-61B353AFD768}" dt="2025-05-07T00:08:19.901" v="1096" actId="20577"/>
        <pc:sldMkLst>
          <pc:docMk/>
          <pc:sldMk cId="2194563825" sldId="285"/>
        </pc:sldMkLst>
        <pc:spChg chg="mod">
          <ac:chgData name="Potvin, Marie-Christine" userId="324dcd23-575c-49b3-a735-99ba853b336e" providerId="ADAL" clId="{3BD0F1DE-D933-41B8-B52C-61B353AFD768}" dt="2025-05-07T00:07:48.658" v="1022"/>
          <ac:spMkLst>
            <pc:docMk/>
            <pc:sldMk cId="2194563825" sldId="285"/>
            <ac:spMk id="2" creationId="{D1EFA71A-0D3A-FE1E-F0E3-4523A46BB174}"/>
          </ac:spMkLst>
        </pc:spChg>
        <pc:spChg chg="add mod">
          <ac:chgData name="Potvin, Marie-Christine" userId="324dcd23-575c-49b3-a735-99ba853b336e" providerId="ADAL" clId="{3BD0F1DE-D933-41B8-B52C-61B353AFD768}" dt="2025-05-07T00:08:19.901" v="1096" actId="20577"/>
          <ac:spMkLst>
            <pc:docMk/>
            <pc:sldMk cId="2194563825" sldId="285"/>
            <ac:spMk id="4" creationId="{64F8FFF2-A0CA-676B-BC22-972DBA09F79B}"/>
          </ac:spMkLst>
        </pc:spChg>
        <pc:spChg chg="mod">
          <ac:chgData name="Potvin, Marie-Christine" userId="324dcd23-575c-49b3-a735-99ba853b336e" providerId="ADAL" clId="{3BD0F1DE-D933-41B8-B52C-61B353AFD768}" dt="2025-05-07T00:07:25.377" v="1016" actId="20577"/>
          <ac:spMkLst>
            <pc:docMk/>
            <pc:sldMk cId="2194563825" sldId="285"/>
            <ac:spMk id="10" creationId="{E1BCE51C-81FE-AD7C-F237-15EB3DCD94CB}"/>
          </ac:spMkLst>
        </pc:spChg>
        <pc:spChg chg="del">
          <ac:chgData name="Potvin, Marie-Christine" userId="324dcd23-575c-49b3-a735-99ba853b336e" providerId="ADAL" clId="{3BD0F1DE-D933-41B8-B52C-61B353AFD768}" dt="2025-05-07T00:07:30.495" v="1017" actId="478"/>
          <ac:spMkLst>
            <pc:docMk/>
            <pc:sldMk cId="2194563825" sldId="285"/>
            <ac:spMk id="12" creationId="{DB0AE458-0A68-55EF-09A1-47E04A991607}"/>
          </ac:spMkLst>
        </pc:spChg>
      </pc:sldChg>
      <pc:sldChg chg="addSp delSp modSp add mod">
        <pc:chgData name="Potvin, Marie-Christine" userId="324dcd23-575c-49b3-a735-99ba853b336e" providerId="ADAL" clId="{3BD0F1DE-D933-41B8-B52C-61B353AFD768}" dt="2025-05-07T00:19:36.995" v="1650" actId="20577"/>
        <pc:sldMkLst>
          <pc:docMk/>
          <pc:sldMk cId="1357987821" sldId="286"/>
        </pc:sldMkLst>
        <pc:spChg chg="mod">
          <ac:chgData name="Potvin, Marie-Christine" userId="324dcd23-575c-49b3-a735-99ba853b336e" providerId="ADAL" clId="{3BD0F1DE-D933-41B8-B52C-61B353AFD768}" dt="2025-05-07T00:11:04.563" v="1220" actId="1076"/>
          <ac:spMkLst>
            <pc:docMk/>
            <pc:sldMk cId="1357987821" sldId="286"/>
            <ac:spMk id="2" creationId="{401975D1-ACFF-EA83-A8C5-AB5C5BADC5DF}"/>
          </ac:spMkLst>
        </pc:spChg>
        <pc:spChg chg="mod">
          <ac:chgData name="Potvin, Marie-Christine" userId="324dcd23-575c-49b3-a735-99ba853b336e" providerId="ADAL" clId="{3BD0F1DE-D933-41B8-B52C-61B353AFD768}" dt="2025-05-07T00:19:36.995" v="1650" actId="20577"/>
          <ac:spMkLst>
            <pc:docMk/>
            <pc:sldMk cId="1357987821" sldId="286"/>
            <ac:spMk id="4" creationId="{D8EFFBDA-D3D6-2740-0E73-446B5DA74D96}"/>
          </ac:spMkLst>
        </pc:spChg>
        <pc:spChg chg="add mod">
          <ac:chgData name="Potvin, Marie-Christine" userId="324dcd23-575c-49b3-a735-99ba853b336e" providerId="ADAL" clId="{3BD0F1DE-D933-41B8-B52C-61B353AFD768}" dt="2025-05-07T00:11:14.339" v="1273" actId="20577"/>
          <ac:spMkLst>
            <pc:docMk/>
            <pc:sldMk cId="1357987821" sldId="286"/>
            <ac:spMk id="10" creationId="{FC3BC9E9-D630-6A92-F0ED-C5D12B60733B}"/>
          </ac:spMkLst>
        </pc:spChg>
        <pc:spChg chg="add mod">
          <ac:chgData name="Potvin, Marie-Christine" userId="324dcd23-575c-49b3-a735-99ba853b336e" providerId="ADAL" clId="{3BD0F1DE-D933-41B8-B52C-61B353AFD768}" dt="2025-05-07T00:11:34.803" v="1304" actId="20577"/>
          <ac:spMkLst>
            <pc:docMk/>
            <pc:sldMk cId="1357987821" sldId="286"/>
            <ac:spMk id="11" creationId="{7D138B60-241E-AADB-64EA-37EA45A45915}"/>
          </ac:spMkLst>
        </pc:spChg>
        <pc:spChg chg="del mod">
          <ac:chgData name="Potvin, Marie-Christine" userId="324dcd23-575c-49b3-a735-99ba853b336e" providerId="ADAL" clId="{3BD0F1DE-D933-41B8-B52C-61B353AFD768}" dt="2025-05-07T00:10:44.757" v="1172" actId="478"/>
          <ac:spMkLst>
            <pc:docMk/>
            <pc:sldMk cId="1357987821" sldId="286"/>
            <ac:spMk id="12" creationId="{590C8349-E17A-9B01-0956-58B8787FA092}"/>
          </ac:spMkLst>
        </pc:spChg>
      </pc:sldChg>
      <pc:sldChg chg="modSp add mod">
        <pc:chgData name="Potvin, Marie-Christine" userId="324dcd23-575c-49b3-a735-99ba853b336e" providerId="ADAL" clId="{3BD0F1DE-D933-41B8-B52C-61B353AFD768}" dt="2025-05-07T00:15:59.895" v="1641" actId="6549"/>
        <pc:sldMkLst>
          <pc:docMk/>
          <pc:sldMk cId="2193753830" sldId="287"/>
        </pc:sldMkLst>
        <pc:spChg chg="mod">
          <ac:chgData name="Potvin, Marie-Christine" userId="324dcd23-575c-49b3-a735-99ba853b336e" providerId="ADAL" clId="{3BD0F1DE-D933-41B8-B52C-61B353AFD768}" dt="2025-05-07T00:11:58.017" v="1328" actId="20577"/>
          <ac:spMkLst>
            <pc:docMk/>
            <pc:sldMk cId="2193753830" sldId="287"/>
            <ac:spMk id="11" creationId="{FB291097-4704-62DA-89FB-531A8F0AA1A8}"/>
          </ac:spMkLst>
        </pc:spChg>
        <pc:spChg chg="mod">
          <ac:chgData name="Potvin, Marie-Christine" userId="324dcd23-575c-49b3-a735-99ba853b336e" providerId="ADAL" clId="{3BD0F1DE-D933-41B8-B52C-61B353AFD768}" dt="2025-05-07T00:15:59.895" v="1641" actId="6549"/>
          <ac:spMkLst>
            <pc:docMk/>
            <pc:sldMk cId="2193753830" sldId="287"/>
            <ac:spMk id="12" creationId="{7711508D-D6FE-0CB4-2DA3-29C548CB24C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1594485"/>
            <a:ext cx="7772400" cy="1080135"/>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2880360"/>
            <a:ext cx="6400800" cy="128587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5/12/2025</a:t>
            </a:fld>
            <a:endParaRPr lang="en-US"/>
          </a:p>
        </p:txBody>
      </p:sp>
      <p:sp>
        <p:nvSpPr>
          <p:cNvPr id="6" name="Holder 6"/>
          <p:cNvSpPr>
            <a:spLocks noGrp="1"/>
          </p:cNvSpPr>
          <p:nvPr>
            <p:ph type="sldNum" sz="quarter" idx="7"/>
          </p:nvPr>
        </p:nvSpPr>
        <p:spPr/>
        <p:txBody>
          <a:bodyPr lIns="0" tIns="0" rIns="0" bIns="0"/>
          <a:lstStyle>
            <a:lvl1pPr>
              <a:defRPr sz="900" b="0" i="0">
                <a:solidFill>
                  <a:schemeClr val="bg1"/>
                </a:solidFill>
                <a:latin typeface="Calibri"/>
                <a:cs typeface="Calibri"/>
              </a:defRPr>
            </a:lvl1pPr>
          </a:lstStyle>
          <a:p>
            <a:pPr marL="38100">
              <a:lnSpc>
                <a:spcPts val="955"/>
              </a:lnSpc>
            </a:pPr>
            <a:fld id="{81D60167-4931-47E6-BA6A-407CBD079E47}" type="slidenum">
              <a:rPr dirty="0"/>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0">
                <a:solidFill>
                  <a:srgbClr val="FF0000"/>
                </a:solidFill>
                <a:latin typeface="Verdana"/>
                <a:cs typeface="Verdana"/>
              </a:defRPr>
            </a:lvl1pPr>
          </a:lstStyle>
          <a:p>
            <a:endParaRPr/>
          </a:p>
        </p:txBody>
      </p:sp>
      <p:sp>
        <p:nvSpPr>
          <p:cNvPr id="3" name="Holder 3"/>
          <p:cNvSpPr>
            <a:spLocks noGrp="1"/>
          </p:cNvSpPr>
          <p:nvPr>
            <p:ph type="body" idx="1"/>
          </p:nvPr>
        </p:nvSpPr>
        <p:spPr/>
        <p:txBody>
          <a:bodyPr lIns="0" tIns="0" rIns="0" bIns="0"/>
          <a:lstStyle>
            <a:lvl1pPr>
              <a:defRPr sz="11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5/12/2025</a:t>
            </a:fld>
            <a:endParaRPr lang="en-US"/>
          </a:p>
        </p:txBody>
      </p:sp>
      <p:sp>
        <p:nvSpPr>
          <p:cNvPr id="6" name="Holder 6"/>
          <p:cNvSpPr>
            <a:spLocks noGrp="1"/>
          </p:cNvSpPr>
          <p:nvPr>
            <p:ph type="sldNum" sz="quarter" idx="7"/>
          </p:nvPr>
        </p:nvSpPr>
        <p:spPr/>
        <p:txBody>
          <a:bodyPr lIns="0" tIns="0" rIns="0" bIns="0"/>
          <a:lstStyle>
            <a:lvl1pPr>
              <a:defRPr sz="900" b="0" i="0">
                <a:solidFill>
                  <a:schemeClr val="bg1"/>
                </a:solidFill>
                <a:latin typeface="Calibri"/>
                <a:cs typeface="Calibri"/>
              </a:defRPr>
            </a:lvl1pPr>
          </a:lstStyle>
          <a:p>
            <a:pPr marL="38100">
              <a:lnSpc>
                <a:spcPts val="955"/>
              </a:lnSpc>
            </a:pPr>
            <a:fld id="{81D60167-4931-47E6-BA6A-407CBD079E47}" type="slidenum">
              <a:rPr dirty="0"/>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3999" cy="5143138"/>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4762" y="3635555"/>
            <a:ext cx="9134476" cy="1507581"/>
          </a:xfrm>
          <a:prstGeom prst="rect">
            <a:avLst/>
          </a:prstGeom>
          <a:blipFill>
            <a:blip r:embed="rId3" cstate="print"/>
            <a:stretch>
              <a:fillRect/>
            </a:stretch>
          </a:blipFill>
        </p:spPr>
        <p:txBody>
          <a:bodyPr wrap="square" lIns="0" tIns="0" rIns="0" bIns="0" rtlCol="0"/>
          <a:lstStyle/>
          <a:p>
            <a:endParaRPr/>
          </a:p>
        </p:txBody>
      </p:sp>
      <p:sp>
        <p:nvSpPr>
          <p:cNvPr id="18" name="bk object 18"/>
          <p:cNvSpPr/>
          <p:nvPr/>
        </p:nvSpPr>
        <p:spPr>
          <a:xfrm>
            <a:off x="1117412" y="4056025"/>
            <a:ext cx="7013575" cy="1085215"/>
          </a:xfrm>
          <a:custGeom>
            <a:avLst/>
            <a:gdLst/>
            <a:ahLst/>
            <a:cxnLst/>
            <a:rect l="l" t="t" r="r" b="b"/>
            <a:pathLst>
              <a:path w="7013575" h="1085214">
                <a:moveTo>
                  <a:pt x="7013175" y="1084732"/>
                </a:moveTo>
                <a:lnTo>
                  <a:pt x="6107191" y="1084732"/>
                </a:lnTo>
                <a:lnTo>
                  <a:pt x="5659381" y="1008928"/>
                </a:lnTo>
                <a:lnTo>
                  <a:pt x="1159436" y="137035"/>
                </a:lnTo>
                <a:lnTo>
                  <a:pt x="0" y="0"/>
                </a:lnTo>
                <a:lnTo>
                  <a:pt x="2364179" y="0"/>
                </a:lnTo>
                <a:lnTo>
                  <a:pt x="2909674" y="120775"/>
                </a:lnTo>
                <a:lnTo>
                  <a:pt x="5348818" y="730857"/>
                </a:lnTo>
                <a:lnTo>
                  <a:pt x="6754418" y="1048299"/>
                </a:lnTo>
                <a:lnTo>
                  <a:pt x="7013175" y="1084732"/>
                </a:lnTo>
                <a:close/>
              </a:path>
            </a:pathLst>
          </a:custGeom>
          <a:solidFill>
            <a:srgbClr val="FFFFFF">
              <a:alpha val="68234"/>
            </a:srgbClr>
          </a:solidFill>
        </p:spPr>
        <p:txBody>
          <a:bodyPr wrap="square" lIns="0" tIns="0" rIns="0" bIns="0" rtlCol="0"/>
          <a:lstStyle/>
          <a:p>
            <a:endParaRPr/>
          </a:p>
        </p:txBody>
      </p:sp>
      <p:sp>
        <p:nvSpPr>
          <p:cNvPr id="19" name="bk object 19"/>
          <p:cNvSpPr/>
          <p:nvPr/>
        </p:nvSpPr>
        <p:spPr>
          <a:xfrm>
            <a:off x="4750" y="3635751"/>
            <a:ext cx="3477260" cy="676910"/>
          </a:xfrm>
          <a:custGeom>
            <a:avLst/>
            <a:gdLst/>
            <a:ahLst/>
            <a:cxnLst/>
            <a:rect l="l" t="t" r="r" b="b"/>
            <a:pathLst>
              <a:path w="3477260" h="676910">
                <a:moveTo>
                  <a:pt x="0" y="676854"/>
                </a:moveTo>
                <a:lnTo>
                  <a:pt x="0" y="136294"/>
                </a:lnTo>
                <a:lnTo>
                  <a:pt x="507397" y="29818"/>
                </a:lnTo>
                <a:lnTo>
                  <a:pt x="1269408" y="0"/>
                </a:lnTo>
                <a:lnTo>
                  <a:pt x="2302937" y="160367"/>
                </a:lnTo>
                <a:lnTo>
                  <a:pt x="3476842" y="420274"/>
                </a:lnTo>
                <a:lnTo>
                  <a:pt x="1112662" y="420274"/>
                </a:lnTo>
                <a:lnTo>
                  <a:pt x="369190" y="519497"/>
                </a:lnTo>
                <a:lnTo>
                  <a:pt x="0" y="676854"/>
                </a:lnTo>
                <a:close/>
              </a:path>
            </a:pathLst>
          </a:custGeom>
          <a:solidFill>
            <a:srgbClr val="FFFFFF">
              <a:alpha val="68234"/>
            </a:srgbClr>
          </a:solidFill>
        </p:spPr>
        <p:txBody>
          <a:bodyPr wrap="square" lIns="0" tIns="0" rIns="0" bIns="0" rtlCol="0"/>
          <a:lstStyle/>
          <a:p>
            <a:endParaRPr/>
          </a:p>
        </p:txBody>
      </p:sp>
      <p:sp>
        <p:nvSpPr>
          <p:cNvPr id="20" name="bk object 20"/>
          <p:cNvSpPr/>
          <p:nvPr/>
        </p:nvSpPr>
        <p:spPr>
          <a:xfrm>
            <a:off x="4762" y="2980696"/>
            <a:ext cx="9134447" cy="2162798"/>
          </a:xfrm>
          <a:prstGeom prst="rect">
            <a:avLst/>
          </a:prstGeom>
          <a:blipFill>
            <a:blip r:embed="rId4" cstate="print"/>
            <a:stretch>
              <a:fillRect/>
            </a:stretch>
          </a:blipFill>
        </p:spPr>
        <p:txBody>
          <a:bodyPr wrap="square" lIns="0" tIns="0" rIns="0" bIns="0" rtlCol="0"/>
          <a:lstStyle/>
          <a:p>
            <a:endParaRPr/>
          </a:p>
        </p:txBody>
      </p:sp>
      <p:sp>
        <p:nvSpPr>
          <p:cNvPr id="21" name="bk object 21"/>
          <p:cNvSpPr/>
          <p:nvPr/>
        </p:nvSpPr>
        <p:spPr>
          <a:xfrm>
            <a:off x="548000" y="4218035"/>
            <a:ext cx="561749" cy="800577"/>
          </a:xfrm>
          <a:prstGeom prst="rect">
            <a:avLst/>
          </a:prstGeom>
          <a:blipFill>
            <a:blip r:embed="rId5" cstate="print"/>
            <a:stretch>
              <a:fillRect/>
            </a:stretch>
          </a:blipFill>
        </p:spPr>
        <p:txBody>
          <a:bodyPr wrap="square" lIns="0" tIns="0" rIns="0" bIns="0" rtlCol="0"/>
          <a:lstStyle/>
          <a:p>
            <a:endParaRPr/>
          </a:p>
        </p:txBody>
      </p:sp>
      <p:sp>
        <p:nvSpPr>
          <p:cNvPr id="22" name="bk object 22"/>
          <p:cNvSpPr/>
          <p:nvPr/>
        </p:nvSpPr>
        <p:spPr>
          <a:xfrm>
            <a:off x="7939037" y="4337448"/>
            <a:ext cx="561749" cy="561749"/>
          </a:xfrm>
          <a:prstGeom prst="rect">
            <a:avLst/>
          </a:prstGeom>
          <a:blipFill>
            <a:blip r:embed="rId6" cstate="print"/>
            <a:stretch>
              <a:fillRect/>
            </a:stretch>
          </a:blipFill>
        </p:spPr>
        <p:txBody>
          <a:bodyPr wrap="square" lIns="0" tIns="0" rIns="0" bIns="0" rtlCol="0"/>
          <a:lstStyle/>
          <a:p>
            <a:endParaRPr/>
          </a:p>
        </p:txBody>
      </p:sp>
      <p:sp>
        <p:nvSpPr>
          <p:cNvPr id="23" name="bk object 23"/>
          <p:cNvSpPr/>
          <p:nvPr/>
        </p:nvSpPr>
        <p:spPr>
          <a:xfrm>
            <a:off x="8643663" y="4795503"/>
            <a:ext cx="257810" cy="257810"/>
          </a:xfrm>
          <a:custGeom>
            <a:avLst/>
            <a:gdLst/>
            <a:ahLst/>
            <a:cxnLst/>
            <a:rect l="l" t="t" r="r" b="b"/>
            <a:pathLst>
              <a:path w="257809" h="257810">
                <a:moveTo>
                  <a:pt x="128634" y="257269"/>
                </a:moveTo>
                <a:lnTo>
                  <a:pt x="87975" y="250711"/>
                </a:lnTo>
                <a:lnTo>
                  <a:pt x="52663" y="232450"/>
                </a:lnTo>
                <a:lnTo>
                  <a:pt x="24818" y="204605"/>
                </a:lnTo>
                <a:lnTo>
                  <a:pt x="6556" y="169293"/>
                </a:lnTo>
                <a:lnTo>
                  <a:pt x="0" y="128634"/>
                </a:lnTo>
                <a:lnTo>
                  <a:pt x="1683" y="107768"/>
                </a:lnTo>
                <a:lnTo>
                  <a:pt x="14357" y="69518"/>
                </a:lnTo>
                <a:lnTo>
                  <a:pt x="37674" y="37675"/>
                </a:lnTo>
                <a:lnTo>
                  <a:pt x="69518" y="14357"/>
                </a:lnTo>
                <a:lnTo>
                  <a:pt x="107768" y="1683"/>
                </a:lnTo>
                <a:lnTo>
                  <a:pt x="128634" y="0"/>
                </a:lnTo>
                <a:lnTo>
                  <a:pt x="149499" y="1683"/>
                </a:lnTo>
                <a:lnTo>
                  <a:pt x="187750" y="14357"/>
                </a:lnTo>
                <a:lnTo>
                  <a:pt x="219593" y="37675"/>
                </a:lnTo>
                <a:lnTo>
                  <a:pt x="242911" y="69518"/>
                </a:lnTo>
                <a:lnTo>
                  <a:pt x="255585" y="107768"/>
                </a:lnTo>
                <a:lnTo>
                  <a:pt x="257269" y="128634"/>
                </a:lnTo>
                <a:lnTo>
                  <a:pt x="255585" y="149500"/>
                </a:lnTo>
                <a:lnTo>
                  <a:pt x="242911" y="187750"/>
                </a:lnTo>
                <a:lnTo>
                  <a:pt x="219593" y="219593"/>
                </a:lnTo>
                <a:lnTo>
                  <a:pt x="187750" y="242911"/>
                </a:lnTo>
                <a:lnTo>
                  <a:pt x="149499" y="255586"/>
                </a:lnTo>
                <a:lnTo>
                  <a:pt x="128634" y="257269"/>
                </a:lnTo>
                <a:close/>
              </a:path>
            </a:pathLst>
          </a:custGeom>
          <a:solidFill>
            <a:srgbClr val="0A4994"/>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000" b="1" i="0">
                <a:solidFill>
                  <a:srgbClr val="FF0000"/>
                </a:solidFill>
                <a:latin typeface="Verdana"/>
                <a:cs typeface="Verdana"/>
              </a:defRPr>
            </a:lvl1pPr>
          </a:lstStyle>
          <a:p>
            <a:endParaRPr/>
          </a:p>
        </p:txBody>
      </p:sp>
      <p:sp>
        <p:nvSpPr>
          <p:cNvPr id="3" name="Holder 3"/>
          <p:cNvSpPr>
            <a:spLocks noGrp="1"/>
          </p:cNvSpPr>
          <p:nvPr>
            <p:ph sz="half" idx="2"/>
          </p:nvPr>
        </p:nvSpPr>
        <p:spPr>
          <a:xfrm>
            <a:off x="531674" y="793660"/>
            <a:ext cx="4094479" cy="3267710"/>
          </a:xfrm>
          <a:prstGeom prst="rect">
            <a:avLst/>
          </a:prstGeom>
        </p:spPr>
        <p:txBody>
          <a:bodyPr wrap="square" lIns="0" tIns="0" rIns="0" bIns="0">
            <a:spAutoFit/>
          </a:bodyPr>
          <a:lstStyle>
            <a:lvl1pPr>
              <a:defRPr sz="1200" b="0" i="0" u="heavy">
                <a:solidFill>
                  <a:schemeClr val="tx1"/>
                </a:solidFill>
                <a:latin typeface="Arial"/>
                <a:cs typeface="Arial"/>
              </a:defRPr>
            </a:lvl1pPr>
          </a:lstStyle>
          <a:p>
            <a:endParaRPr/>
          </a:p>
        </p:txBody>
      </p:sp>
      <p:sp>
        <p:nvSpPr>
          <p:cNvPr id="4" name="Holder 4"/>
          <p:cNvSpPr>
            <a:spLocks noGrp="1"/>
          </p:cNvSpPr>
          <p:nvPr>
            <p:ph sz="half" idx="3"/>
          </p:nvPr>
        </p:nvSpPr>
        <p:spPr>
          <a:xfrm>
            <a:off x="4757125" y="793660"/>
            <a:ext cx="3837940" cy="3057525"/>
          </a:xfrm>
          <a:prstGeom prst="rect">
            <a:avLst/>
          </a:prstGeom>
        </p:spPr>
        <p:txBody>
          <a:bodyPr wrap="square" lIns="0" tIns="0" rIns="0" bIns="0">
            <a:spAutoFit/>
          </a:bodyPr>
          <a:lstStyle>
            <a:lvl1pPr>
              <a:defRPr sz="1200" b="0" i="0">
                <a:solidFill>
                  <a:schemeClr val="tx1"/>
                </a:solidFill>
                <a:latin typeface="Arial"/>
                <a:cs typeface="Arial"/>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5/12/2025</a:t>
            </a:fld>
            <a:endParaRPr lang="en-US"/>
          </a:p>
        </p:txBody>
      </p:sp>
      <p:sp>
        <p:nvSpPr>
          <p:cNvPr id="7" name="Holder 7"/>
          <p:cNvSpPr>
            <a:spLocks noGrp="1"/>
          </p:cNvSpPr>
          <p:nvPr>
            <p:ph type="sldNum" sz="quarter" idx="7"/>
          </p:nvPr>
        </p:nvSpPr>
        <p:spPr/>
        <p:txBody>
          <a:bodyPr lIns="0" tIns="0" rIns="0" bIns="0"/>
          <a:lstStyle>
            <a:lvl1pPr>
              <a:defRPr sz="900" b="0" i="0">
                <a:solidFill>
                  <a:schemeClr val="bg1"/>
                </a:solidFill>
                <a:latin typeface="Calibri"/>
                <a:cs typeface="Calibri"/>
              </a:defRPr>
            </a:lvl1pPr>
          </a:lstStyle>
          <a:p>
            <a:pPr marL="38100">
              <a:lnSpc>
                <a:spcPts val="955"/>
              </a:lnSpc>
            </a:pPr>
            <a:fld id="{81D60167-4931-47E6-BA6A-407CBD079E47}" type="slidenum">
              <a:rPr dirty="0"/>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0">
                <a:solidFill>
                  <a:srgbClr val="FF0000"/>
                </a:solidFill>
                <a:latin typeface="Verdana"/>
                <a:cs typeface="Verdan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5/12/2025</a:t>
            </a:fld>
            <a:endParaRPr lang="en-US"/>
          </a:p>
        </p:txBody>
      </p:sp>
      <p:sp>
        <p:nvSpPr>
          <p:cNvPr id="5" name="Holder 5"/>
          <p:cNvSpPr>
            <a:spLocks noGrp="1"/>
          </p:cNvSpPr>
          <p:nvPr>
            <p:ph type="sldNum" sz="quarter" idx="7"/>
          </p:nvPr>
        </p:nvSpPr>
        <p:spPr/>
        <p:txBody>
          <a:bodyPr lIns="0" tIns="0" rIns="0" bIns="0"/>
          <a:lstStyle>
            <a:lvl1pPr>
              <a:defRPr sz="900" b="0" i="0">
                <a:solidFill>
                  <a:schemeClr val="bg1"/>
                </a:solidFill>
                <a:latin typeface="Calibri"/>
                <a:cs typeface="Calibri"/>
              </a:defRPr>
            </a:lvl1pPr>
          </a:lstStyle>
          <a:p>
            <a:pPr marL="38100">
              <a:lnSpc>
                <a:spcPts val="955"/>
              </a:lnSpc>
            </a:pPr>
            <a:fld id="{81D60167-4931-47E6-BA6A-407CBD079E47}" type="slidenum">
              <a:rPr dirty="0"/>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5/12/2025</a:t>
            </a:fld>
            <a:endParaRPr lang="en-US"/>
          </a:p>
        </p:txBody>
      </p:sp>
      <p:sp>
        <p:nvSpPr>
          <p:cNvPr id="4" name="Holder 4"/>
          <p:cNvSpPr>
            <a:spLocks noGrp="1"/>
          </p:cNvSpPr>
          <p:nvPr>
            <p:ph type="sldNum" sz="quarter" idx="7"/>
          </p:nvPr>
        </p:nvSpPr>
        <p:spPr/>
        <p:txBody>
          <a:bodyPr lIns="0" tIns="0" rIns="0" bIns="0"/>
          <a:lstStyle>
            <a:lvl1pPr>
              <a:defRPr sz="900" b="0" i="0">
                <a:solidFill>
                  <a:schemeClr val="bg1"/>
                </a:solidFill>
                <a:latin typeface="Calibri"/>
                <a:cs typeface="Calibri"/>
              </a:defRPr>
            </a:lvl1pPr>
          </a:lstStyle>
          <a:p>
            <a:pPr marL="38100">
              <a:lnSpc>
                <a:spcPts val="955"/>
              </a:lnSpc>
            </a:pPr>
            <a:fld id="{81D60167-4931-47E6-BA6A-407CBD079E47}" type="slidenum">
              <a:rPr dirty="0"/>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3999" cy="5143138"/>
          </a:xfrm>
          <a:prstGeom prst="rect">
            <a:avLst/>
          </a:prstGeom>
          <a:blipFill>
            <a:blip r:embed="rId7" cstate="print"/>
            <a:stretch>
              <a:fillRect/>
            </a:stretch>
          </a:blipFill>
        </p:spPr>
        <p:txBody>
          <a:bodyPr wrap="square" lIns="0" tIns="0" rIns="0" bIns="0" rtlCol="0"/>
          <a:lstStyle/>
          <a:p>
            <a:endParaRPr/>
          </a:p>
        </p:txBody>
      </p:sp>
      <p:sp>
        <p:nvSpPr>
          <p:cNvPr id="17" name="bk object 17"/>
          <p:cNvSpPr/>
          <p:nvPr/>
        </p:nvSpPr>
        <p:spPr>
          <a:xfrm>
            <a:off x="4762" y="3635555"/>
            <a:ext cx="9134476" cy="1507581"/>
          </a:xfrm>
          <a:prstGeom prst="rect">
            <a:avLst/>
          </a:prstGeom>
          <a:blipFill>
            <a:blip r:embed="rId8" cstate="print"/>
            <a:stretch>
              <a:fillRect/>
            </a:stretch>
          </a:blipFill>
        </p:spPr>
        <p:txBody>
          <a:bodyPr wrap="square" lIns="0" tIns="0" rIns="0" bIns="0" rtlCol="0"/>
          <a:lstStyle/>
          <a:p>
            <a:endParaRPr/>
          </a:p>
        </p:txBody>
      </p:sp>
      <p:sp>
        <p:nvSpPr>
          <p:cNvPr id="18" name="bk object 18"/>
          <p:cNvSpPr/>
          <p:nvPr/>
        </p:nvSpPr>
        <p:spPr>
          <a:xfrm>
            <a:off x="1117412" y="4056025"/>
            <a:ext cx="7013575" cy="1085215"/>
          </a:xfrm>
          <a:custGeom>
            <a:avLst/>
            <a:gdLst/>
            <a:ahLst/>
            <a:cxnLst/>
            <a:rect l="l" t="t" r="r" b="b"/>
            <a:pathLst>
              <a:path w="7013575" h="1085214">
                <a:moveTo>
                  <a:pt x="7013175" y="1084732"/>
                </a:moveTo>
                <a:lnTo>
                  <a:pt x="6107191" y="1084732"/>
                </a:lnTo>
                <a:lnTo>
                  <a:pt x="5659381" y="1008928"/>
                </a:lnTo>
                <a:lnTo>
                  <a:pt x="1159436" y="137035"/>
                </a:lnTo>
                <a:lnTo>
                  <a:pt x="0" y="0"/>
                </a:lnTo>
                <a:lnTo>
                  <a:pt x="2364179" y="0"/>
                </a:lnTo>
                <a:lnTo>
                  <a:pt x="2909674" y="120775"/>
                </a:lnTo>
                <a:lnTo>
                  <a:pt x="5348818" y="730857"/>
                </a:lnTo>
                <a:lnTo>
                  <a:pt x="6754418" y="1048299"/>
                </a:lnTo>
                <a:lnTo>
                  <a:pt x="7013175" y="1084732"/>
                </a:lnTo>
                <a:close/>
              </a:path>
            </a:pathLst>
          </a:custGeom>
          <a:solidFill>
            <a:srgbClr val="FFFFFF">
              <a:alpha val="68234"/>
            </a:srgbClr>
          </a:solidFill>
        </p:spPr>
        <p:txBody>
          <a:bodyPr wrap="square" lIns="0" tIns="0" rIns="0" bIns="0" rtlCol="0"/>
          <a:lstStyle/>
          <a:p>
            <a:endParaRPr/>
          </a:p>
        </p:txBody>
      </p:sp>
      <p:sp>
        <p:nvSpPr>
          <p:cNvPr id="19" name="bk object 19"/>
          <p:cNvSpPr/>
          <p:nvPr/>
        </p:nvSpPr>
        <p:spPr>
          <a:xfrm>
            <a:off x="4750" y="3635751"/>
            <a:ext cx="3477260" cy="676910"/>
          </a:xfrm>
          <a:custGeom>
            <a:avLst/>
            <a:gdLst/>
            <a:ahLst/>
            <a:cxnLst/>
            <a:rect l="l" t="t" r="r" b="b"/>
            <a:pathLst>
              <a:path w="3477260" h="676910">
                <a:moveTo>
                  <a:pt x="0" y="676854"/>
                </a:moveTo>
                <a:lnTo>
                  <a:pt x="0" y="136294"/>
                </a:lnTo>
                <a:lnTo>
                  <a:pt x="507397" y="29818"/>
                </a:lnTo>
                <a:lnTo>
                  <a:pt x="1269408" y="0"/>
                </a:lnTo>
                <a:lnTo>
                  <a:pt x="2302937" y="160367"/>
                </a:lnTo>
                <a:lnTo>
                  <a:pt x="3476842" y="420274"/>
                </a:lnTo>
                <a:lnTo>
                  <a:pt x="1112662" y="420274"/>
                </a:lnTo>
                <a:lnTo>
                  <a:pt x="369190" y="519497"/>
                </a:lnTo>
                <a:lnTo>
                  <a:pt x="0" y="676854"/>
                </a:lnTo>
                <a:close/>
              </a:path>
            </a:pathLst>
          </a:custGeom>
          <a:solidFill>
            <a:srgbClr val="FFFFFF">
              <a:alpha val="68234"/>
            </a:srgbClr>
          </a:solidFill>
        </p:spPr>
        <p:txBody>
          <a:bodyPr wrap="square" lIns="0" tIns="0" rIns="0" bIns="0" rtlCol="0"/>
          <a:lstStyle/>
          <a:p>
            <a:endParaRPr/>
          </a:p>
        </p:txBody>
      </p:sp>
      <p:sp>
        <p:nvSpPr>
          <p:cNvPr id="20" name="bk object 20"/>
          <p:cNvSpPr/>
          <p:nvPr/>
        </p:nvSpPr>
        <p:spPr>
          <a:xfrm>
            <a:off x="4762" y="2980696"/>
            <a:ext cx="9134447" cy="2162798"/>
          </a:xfrm>
          <a:prstGeom prst="rect">
            <a:avLst/>
          </a:prstGeom>
          <a:blipFill>
            <a:blip r:embed="rId9" cstate="print"/>
            <a:stretch>
              <a:fillRect/>
            </a:stretch>
          </a:blipFill>
        </p:spPr>
        <p:txBody>
          <a:bodyPr wrap="square" lIns="0" tIns="0" rIns="0" bIns="0" rtlCol="0"/>
          <a:lstStyle/>
          <a:p>
            <a:endParaRPr/>
          </a:p>
        </p:txBody>
      </p:sp>
      <p:sp>
        <p:nvSpPr>
          <p:cNvPr id="21" name="bk object 21"/>
          <p:cNvSpPr/>
          <p:nvPr/>
        </p:nvSpPr>
        <p:spPr>
          <a:xfrm>
            <a:off x="548000" y="4218035"/>
            <a:ext cx="561749" cy="800577"/>
          </a:xfrm>
          <a:prstGeom prst="rect">
            <a:avLst/>
          </a:prstGeom>
          <a:blipFill>
            <a:blip r:embed="rId10" cstate="print"/>
            <a:stretch>
              <a:fillRect/>
            </a:stretch>
          </a:blipFill>
        </p:spPr>
        <p:txBody>
          <a:bodyPr wrap="square" lIns="0" tIns="0" rIns="0" bIns="0" rtlCol="0"/>
          <a:lstStyle/>
          <a:p>
            <a:endParaRPr/>
          </a:p>
        </p:txBody>
      </p:sp>
      <p:sp>
        <p:nvSpPr>
          <p:cNvPr id="2" name="Holder 2"/>
          <p:cNvSpPr>
            <a:spLocks noGrp="1"/>
          </p:cNvSpPr>
          <p:nvPr>
            <p:ph type="title"/>
          </p:nvPr>
        </p:nvSpPr>
        <p:spPr>
          <a:xfrm>
            <a:off x="615612" y="555955"/>
            <a:ext cx="7912774" cy="604519"/>
          </a:xfrm>
          <a:prstGeom prst="rect">
            <a:avLst/>
          </a:prstGeom>
        </p:spPr>
        <p:txBody>
          <a:bodyPr wrap="square" lIns="0" tIns="0" rIns="0" bIns="0">
            <a:spAutoFit/>
          </a:bodyPr>
          <a:lstStyle>
            <a:lvl1pPr>
              <a:defRPr sz="2000" b="1" i="0">
                <a:solidFill>
                  <a:srgbClr val="FF0000"/>
                </a:solidFill>
                <a:latin typeface="Verdana"/>
                <a:cs typeface="Verdana"/>
              </a:defRPr>
            </a:lvl1pPr>
          </a:lstStyle>
          <a:p>
            <a:endParaRPr/>
          </a:p>
        </p:txBody>
      </p:sp>
      <p:sp>
        <p:nvSpPr>
          <p:cNvPr id="3" name="Holder 3"/>
          <p:cNvSpPr>
            <a:spLocks noGrp="1"/>
          </p:cNvSpPr>
          <p:nvPr>
            <p:ph type="body" idx="1"/>
          </p:nvPr>
        </p:nvSpPr>
        <p:spPr>
          <a:xfrm>
            <a:off x="3945442" y="1234991"/>
            <a:ext cx="4735830" cy="1182370"/>
          </a:xfrm>
          <a:prstGeom prst="rect">
            <a:avLst/>
          </a:prstGeom>
        </p:spPr>
        <p:txBody>
          <a:bodyPr wrap="square" lIns="0" tIns="0" rIns="0" bIns="0">
            <a:spAutoFit/>
          </a:bodyPr>
          <a:lstStyle>
            <a:lvl1pPr>
              <a:defRPr sz="1100" b="0" i="0">
                <a:solidFill>
                  <a:schemeClr val="tx1"/>
                </a:solidFill>
                <a:latin typeface="Arial"/>
                <a:cs typeface="Arial"/>
              </a:defRPr>
            </a:lvl1pPr>
          </a:lstStyle>
          <a:p>
            <a:endParaRPr/>
          </a:p>
        </p:txBody>
      </p:sp>
      <p:sp>
        <p:nvSpPr>
          <p:cNvPr id="4" name="Holder 4"/>
          <p:cNvSpPr>
            <a:spLocks noGrp="1"/>
          </p:cNvSpPr>
          <p:nvPr>
            <p:ph type="ftr" sz="quarter" idx="5"/>
          </p:nvPr>
        </p:nvSpPr>
        <p:spPr>
          <a:xfrm>
            <a:off x="3108960" y="4783455"/>
            <a:ext cx="2926080" cy="25717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3455"/>
            <a:ext cx="2103120" cy="25717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5/12/2025</a:t>
            </a:fld>
            <a:endParaRPr lang="en-US"/>
          </a:p>
        </p:txBody>
      </p:sp>
      <p:sp>
        <p:nvSpPr>
          <p:cNvPr id="6" name="Holder 6"/>
          <p:cNvSpPr>
            <a:spLocks noGrp="1"/>
          </p:cNvSpPr>
          <p:nvPr>
            <p:ph type="sldNum" sz="quarter" idx="7"/>
          </p:nvPr>
        </p:nvSpPr>
        <p:spPr>
          <a:xfrm>
            <a:off x="8673157" y="4866228"/>
            <a:ext cx="192404" cy="139700"/>
          </a:xfrm>
          <a:prstGeom prst="rect">
            <a:avLst/>
          </a:prstGeom>
        </p:spPr>
        <p:txBody>
          <a:bodyPr wrap="square" lIns="0" tIns="0" rIns="0" bIns="0">
            <a:spAutoFit/>
          </a:bodyPr>
          <a:lstStyle>
            <a:lvl1pPr>
              <a:defRPr sz="900" b="0" i="0">
                <a:solidFill>
                  <a:schemeClr val="bg1"/>
                </a:solidFill>
                <a:latin typeface="Calibri"/>
                <a:cs typeface="Calibri"/>
              </a:defRPr>
            </a:lvl1pPr>
          </a:lstStyle>
          <a:p>
            <a:pPr marL="38100">
              <a:lnSpc>
                <a:spcPts val="955"/>
              </a:lnSpc>
            </a:pPr>
            <a:fld id="{81D60167-4931-47E6-BA6A-407CBD079E47}" type="slidenum">
              <a:rPr dirty="0"/>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20.pn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21.pn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hyperlink" Target="https://fnq.ca/competitions/championnat-quebecois/" TargetMode="Externa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3.xml"/><Relationship Id="rId5" Type="http://schemas.openxmlformats.org/officeDocument/2006/relationships/image" Target="../media/image23.jpe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3999" cy="514349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0" y="3206750"/>
            <a:ext cx="9143999" cy="1936749"/>
          </a:xfrm>
          <a:prstGeom prst="rect">
            <a:avLst/>
          </a:prstGeom>
          <a:blipFill>
            <a:blip r:embed="rId3" cstate="print"/>
            <a:stretch>
              <a:fillRect/>
            </a:stretch>
          </a:blipFill>
        </p:spPr>
        <p:txBody>
          <a:bodyPr wrap="square" lIns="0" tIns="0" rIns="0" bIns="0" rtlCol="0"/>
          <a:lstStyle/>
          <a:p>
            <a:endParaRPr dirty="0"/>
          </a:p>
        </p:txBody>
      </p:sp>
      <p:sp>
        <p:nvSpPr>
          <p:cNvPr id="5" name="object 5"/>
          <p:cNvSpPr txBox="1">
            <a:spLocks noGrp="1"/>
          </p:cNvSpPr>
          <p:nvPr>
            <p:ph type="title"/>
          </p:nvPr>
        </p:nvSpPr>
        <p:spPr>
          <a:xfrm>
            <a:off x="3499575" y="1300491"/>
            <a:ext cx="5306695" cy="756920"/>
          </a:xfrm>
          <a:prstGeom prst="rect">
            <a:avLst/>
          </a:prstGeom>
        </p:spPr>
        <p:txBody>
          <a:bodyPr vert="horz" wrap="square" lIns="0" tIns="12700" rIns="0" bIns="0" rtlCol="0">
            <a:spAutoFit/>
          </a:bodyPr>
          <a:lstStyle/>
          <a:p>
            <a:pPr marL="12700">
              <a:lnSpc>
                <a:spcPct val="100000"/>
              </a:lnSpc>
              <a:spcBef>
                <a:spcPts val="100"/>
              </a:spcBef>
            </a:pPr>
            <a:r>
              <a:rPr sz="4800" spc="-5" dirty="0">
                <a:solidFill>
                  <a:srgbClr val="F1F1F1"/>
                </a:solidFill>
                <a:latin typeface="Arial"/>
                <a:cs typeface="Arial"/>
              </a:rPr>
              <a:t>Bulletin</a:t>
            </a:r>
            <a:r>
              <a:rPr sz="4800" spc="-100" dirty="0">
                <a:solidFill>
                  <a:srgbClr val="F1F1F1"/>
                </a:solidFill>
                <a:latin typeface="Arial"/>
                <a:cs typeface="Arial"/>
              </a:rPr>
              <a:t> </a:t>
            </a:r>
            <a:r>
              <a:rPr sz="4800" dirty="0">
                <a:solidFill>
                  <a:srgbClr val="F1F1F1"/>
                </a:solidFill>
                <a:latin typeface="Arial"/>
                <a:cs typeface="Arial"/>
              </a:rPr>
              <a:t>technique</a:t>
            </a:r>
            <a:endParaRPr sz="4800">
              <a:latin typeface="Arial"/>
              <a:cs typeface="Arial"/>
            </a:endParaRPr>
          </a:p>
        </p:txBody>
      </p:sp>
      <p:sp>
        <p:nvSpPr>
          <p:cNvPr id="6" name="object 6"/>
          <p:cNvSpPr/>
          <p:nvPr/>
        </p:nvSpPr>
        <p:spPr>
          <a:xfrm>
            <a:off x="228600" y="4019550"/>
            <a:ext cx="1828799" cy="1021976"/>
          </a:xfrm>
          <a:prstGeom prst="rect">
            <a:avLst/>
          </a:prstGeom>
          <a:blipFill>
            <a:blip r:embed="rId4" cstate="print"/>
            <a:stretch>
              <a:fillRect/>
            </a:stretch>
          </a:blipFill>
        </p:spPr>
        <p:txBody>
          <a:bodyPr wrap="square" lIns="0" tIns="0" rIns="0" bIns="0" rtlCol="0"/>
          <a:lstStyle/>
          <a:p>
            <a:endParaRPr/>
          </a:p>
        </p:txBody>
      </p:sp>
      <p:sp>
        <p:nvSpPr>
          <p:cNvPr id="10" name="object 10"/>
          <p:cNvSpPr txBox="1"/>
          <p:nvPr/>
        </p:nvSpPr>
        <p:spPr>
          <a:xfrm>
            <a:off x="4525280" y="2315475"/>
            <a:ext cx="3255645" cy="289823"/>
          </a:xfrm>
          <a:prstGeom prst="rect">
            <a:avLst/>
          </a:prstGeom>
        </p:spPr>
        <p:txBody>
          <a:bodyPr vert="horz" wrap="square" lIns="0" tIns="12700" rIns="0" bIns="0" rtlCol="0">
            <a:spAutoFit/>
          </a:bodyPr>
          <a:lstStyle/>
          <a:p>
            <a:pPr marL="1270" algn="ctr">
              <a:lnSpc>
                <a:spcPct val="100000"/>
              </a:lnSpc>
              <a:spcBef>
                <a:spcPts val="2545"/>
              </a:spcBef>
            </a:pPr>
            <a:r>
              <a:rPr lang="fr-CA" sz="1800" spc="-130" dirty="0">
                <a:solidFill>
                  <a:srgbClr val="FFFFFF"/>
                </a:solidFill>
                <a:latin typeface="Arial"/>
                <a:cs typeface="Arial"/>
              </a:rPr>
              <a:t>14 </a:t>
            </a:r>
            <a:r>
              <a:rPr sz="1800" spc="215" dirty="0">
                <a:solidFill>
                  <a:srgbClr val="FFFFFF"/>
                </a:solidFill>
                <a:latin typeface="Arial"/>
                <a:cs typeface="Arial"/>
              </a:rPr>
              <a:t>au</a:t>
            </a:r>
            <a:r>
              <a:rPr sz="1800" spc="-135" dirty="0">
                <a:solidFill>
                  <a:srgbClr val="FFFFFF"/>
                </a:solidFill>
                <a:latin typeface="Arial"/>
                <a:cs typeface="Arial"/>
              </a:rPr>
              <a:t>1</a:t>
            </a:r>
            <a:r>
              <a:rPr lang="fr-CA" sz="1800" spc="-135" dirty="0">
                <a:solidFill>
                  <a:srgbClr val="FFFFFF"/>
                </a:solidFill>
                <a:latin typeface="Arial"/>
                <a:cs typeface="Arial"/>
              </a:rPr>
              <a:t>8</a:t>
            </a:r>
            <a:r>
              <a:rPr sz="1800" spc="-135" dirty="0">
                <a:solidFill>
                  <a:srgbClr val="FFFFFF"/>
                </a:solidFill>
                <a:latin typeface="Arial"/>
                <a:cs typeface="Arial"/>
              </a:rPr>
              <a:t> </a:t>
            </a:r>
            <a:r>
              <a:rPr sz="1800" spc="180" dirty="0">
                <a:solidFill>
                  <a:srgbClr val="FFFFFF"/>
                </a:solidFill>
                <a:latin typeface="Arial"/>
                <a:cs typeface="Arial"/>
              </a:rPr>
              <a:t>ma</a:t>
            </a:r>
            <a:r>
              <a:rPr lang="fr-CA" sz="1800" spc="180" dirty="0">
                <a:solidFill>
                  <a:srgbClr val="FFFFFF"/>
                </a:solidFill>
                <a:latin typeface="Arial"/>
                <a:cs typeface="Arial"/>
              </a:rPr>
              <a:t>i</a:t>
            </a:r>
            <a:r>
              <a:rPr sz="1800" spc="130" dirty="0">
                <a:solidFill>
                  <a:srgbClr val="FFFFFF"/>
                </a:solidFill>
                <a:latin typeface="Arial"/>
                <a:cs typeface="Arial"/>
              </a:rPr>
              <a:t> </a:t>
            </a:r>
            <a:r>
              <a:rPr sz="1800" spc="60" dirty="0">
                <a:solidFill>
                  <a:srgbClr val="FFFFFF"/>
                </a:solidFill>
                <a:latin typeface="Arial"/>
                <a:cs typeface="Arial"/>
              </a:rPr>
              <a:t>2025</a:t>
            </a:r>
            <a:endParaRPr sz="1800" dirty="0">
              <a:latin typeface="Arial"/>
              <a:cs typeface="Arial"/>
            </a:endParaRPr>
          </a:p>
        </p:txBody>
      </p:sp>
      <p:sp>
        <p:nvSpPr>
          <p:cNvPr id="7" name="object 7"/>
          <p:cNvSpPr/>
          <p:nvPr/>
        </p:nvSpPr>
        <p:spPr>
          <a:xfrm>
            <a:off x="245674" y="810800"/>
            <a:ext cx="3254501" cy="2297675"/>
          </a:xfrm>
          <a:prstGeom prst="rect">
            <a:avLst/>
          </a:prstGeom>
          <a:blipFill>
            <a:blip r:embed="rId5" cstate="print">
              <a:alphaModFix amt="0"/>
            </a:blip>
            <a:stretch>
              <a:fillRect/>
            </a:stretch>
          </a:blipFill>
        </p:spPr>
        <p:txBody>
          <a:bodyPr wrap="square" lIns="0" tIns="0" rIns="0" bIns="0" rtlCol="0"/>
          <a:lstStyle/>
          <a:p>
            <a:endParaRPr dirty="0"/>
          </a:p>
        </p:txBody>
      </p:sp>
      <p:pic>
        <p:nvPicPr>
          <p:cNvPr id="16" name="Image 15" descr="Une image contenant texte, Graphique, graphisme, capture d’écran&#10;&#10;Le contenu généré par l’IA peut être incorrect.">
            <a:extLst>
              <a:ext uri="{FF2B5EF4-FFF2-40B4-BE49-F238E27FC236}">
                <a16:creationId xmlns:a16="http://schemas.microsoft.com/office/drawing/2014/main" id="{64517A53-E6B6-DD55-345E-E74BCFB5C45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6824" y="285750"/>
            <a:ext cx="2684976" cy="2847128"/>
          </a:xfrm>
          <a:prstGeom prst="rect">
            <a:avLst/>
          </a:prstGeom>
        </p:spPr>
      </p:pic>
      <p:pic>
        <p:nvPicPr>
          <p:cNvPr id="17" name="Image 16">
            <a:extLst>
              <a:ext uri="{FF2B5EF4-FFF2-40B4-BE49-F238E27FC236}">
                <a16:creationId xmlns:a16="http://schemas.microsoft.com/office/drawing/2014/main" id="{0F277A79-0B6E-08B8-2580-0A7A7B103906}"/>
              </a:ext>
            </a:extLst>
          </p:cNvPr>
          <p:cNvPicPr>
            <a:picLocks noChangeAspect="1"/>
          </p:cNvPicPr>
          <p:nvPr/>
        </p:nvPicPr>
        <p:blipFill>
          <a:blip r:embed="rId7"/>
          <a:stretch>
            <a:fillRect/>
          </a:stretch>
        </p:blipFill>
        <p:spPr>
          <a:xfrm>
            <a:off x="7315200" y="4271675"/>
            <a:ext cx="1762125" cy="476250"/>
          </a:xfrm>
          <a:prstGeom prst="rect">
            <a:avLst/>
          </a:prstGeom>
        </p:spPr>
      </p:pic>
      <p:pic>
        <p:nvPicPr>
          <p:cNvPr id="19" name="Image 18">
            <a:extLst>
              <a:ext uri="{FF2B5EF4-FFF2-40B4-BE49-F238E27FC236}">
                <a16:creationId xmlns:a16="http://schemas.microsoft.com/office/drawing/2014/main" id="{593874E6-DD4C-4B21-68AC-A74937D8A5EE}"/>
              </a:ext>
            </a:extLst>
          </p:cNvPr>
          <p:cNvPicPr>
            <a:picLocks noChangeAspect="1"/>
          </p:cNvPicPr>
          <p:nvPr/>
        </p:nvPicPr>
        <p:blipFill>
          <a:blip r:embed="rId8"/>
          <a:stretch>
            <a:fillRect/>
          </a:stretch>
        </p:blipFill>
        <p:spPr>
          <a:xfrm>
            <a:off x="7010400" y="241148"/>
            <a:ext cx="1725318" cy="96934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3999" cy="514349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8643652" y="4747878"/>
            <a:ext cx="257810" cy="257810"/>
          </a:xfrm>
          <a:custGeom>
            <a:avLst/>
            <a:gdLst/>
            <a:ahLst/>
            <a:cxnLst/>
            <a:rect l="l" t="t" r="r" b="b"/>
            <a:pathLst>
              <a:path w="257809" h="257810">
                <a:moveTo>
                  <a:pt x="128634" y="257269"/>
                </a:moveTo>
                <a:lnTo>
                  <a:pt x="87974" y="250711"/>
                </a:lnTo>
                <a:lnTo>
                  <a:pt x="52663" y="232450"/>
                </a:lnTo>
                <a:lnTo>
                  <a:pt x="24817" y="204605"/>
                </a:lnTo>
                <a:lnTo>
                  <a:pt x="6556" y="169293"/>
                </a:lnTo>
                <a:lnTo>
                  <a:pt x="0" y="128634"/>
                </a:lnTo>
                <a:lnTo>
                  <a:pt x="1682" y="107768"/>
                </a:lnTo>
                <a:lnTo>
                  <a:pt x="14356" y="69518"/>
                </a:lnTo>
                <a:lnTo>
                  <a:pt x="37674" y="37675"/>
                </a:lnTo>
                <a:lnTo>
                  <a:pt x="69518" y="14357"/>
                </a:lnTo>
                <a:lnTo>
                  <a:pt x="107768" y="1683"/>
                </a:lnTo>
                <a:lnTo>
                  <a:pt x="128634" y="0"/>
                </a:lnTo>
                <a:lnTo>
                  <a:pt x="149499" y="1683"/>
                </a:lnTo>
                <a:lnTo>
                  <a:pt x="187749" y="14357"/>
                </a:lnTo>
                <a:lnTo>
                  <a:pt x="219593" y="37675"/>
                </a:lnTo>
                <a:lnTo>
                  <a:pt x="242911" y="69518"/>
                </a:lnTo>
                <a:lnTo>
                  <a:pt x="255585" y="107768"/>
                </a:lnTo>
                <a:lnTo>
                  <a:pt x="257269" y="128634"/>
                </a:lnTo>
                <a:lnTo>
                  <a:pt x="255585" y="149500"/>
                </a:lnTo>
                <a:lnTo>
                  <a:pt x="242911" y="187750"/>
                </a:lnTo>
                <a:lnTo>
                  <a:pt x="219593" y="219593"/>
                </a:lnTo>
                <a:lnTo>
                  <a:pt x="187749" y="242911"/>
                </a:lnTo>
                <a:lnTo>
                  <a:pt x="149499" y="255586"/>
                </a:lnTo>
                <a:lnTo>
                  <a:pt x="128634" y="257269"/>
                </a:lnTo>
                <a:close/>
              </a:path>
            </a:pathLst>
          </a:custGeom>
          <a:solidFill>
            <a:srgbClr val="0A4994"/>
          </a:solidFill>
        </p:spPr>
        <p:txBody>
          <a:bodyPr wrap="square" lIns="0" tIns="0" rIns="0" bIns="0" rtlCol="0"/>
          <a:lstStyle/>
          <a:p>
            <a:endParaRPr/>
          </a:p>
        </p:txBody>
      </p:sp>
      <p:sp>
        <p:nvSpPr>
          <p:cNvPr id="5" name="object 5"/>
          <p:cNvSpPr/>
          <p:nvPr/>
        </p:nvSpPr>
        <p:spPr>
          <a:xfrm>
            <a:off x="503375" y="4218035"/>
            <a:ext cx="561749" cy="800577"/>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4" y="4865613"/>
            <a:ext cx="2720975" cy="231140"/>
          </a:xfrm>
          <a:custGeom>
            <a:avLst/>
            <a:gdLst/>
            <a:ahLst/>
            <a:cxnLst/>
            <a:rect l="l" t="t" r="r" b="b"/>
            <a:pathLst>
              <a:path w="2720975" h="231139">
                <a:moveTo>
                  <a:pt x="620569" y="230744"/>
                </a:moveTo>
                <a:lnTo>
                  <a:pt x="576670" y="230699"/>
                </a:lnTo>
                <a:lnTo>
                  <a:pt x="532799" y="230076"/>
                </a:lnTo>
                <a:lnTo>
                  <a:pt x="488983" y="228867"/>
                </a:lnTo>
                <a:lnTo>
                  <a:pt x="445251" y="227066"/>
                </a:lnTo>
                <a:lnTo>
                  <a:pt x="401632" y="224663"/>
                </a:lnTo>
                <a:lnTo>
                  <a:pt x="358154" y="221653"/>
                </a:lnTo>
                <a:lnTo>
                  <a:pt x="314844" y="218027"/>
                </a:lnTo>
                <a:lnTo>
                  <a:pt x="271732" y="213778"/>
                </a:lnTo>
                <a:lnTo>
                  <a:pt x="228844" y="208899"/>
                </a:lnTo>
                <a:lnTo>
                  <a:pt x="186211" y="203382"/>
                </a:lnTo>
                <a:lnTo>
                  <a:pt x="73017" y="187340"/>
                </a:lnTo>
                <a:lnTo>
                  <a:pt x="33622" y="180423"/>
                </a:lnTo>
                <a:lnTo>
                  <a:pt x="0" y="171612"/>
                </a:lnTo>
                <a:lnTo>
                  <a:pt x="0" y="0"/>
                </a:lnTo>
                <a:lnTo>
                  <a:pt x="2206" y="623"/>
                </a:lnTo>
                <a:lnTo>
                  <a:pt x="40076" y="13306"/>
                </a:lnTo>
                <a:lnTo>
                  <a:pt x="77673" y="24912"/>
                </a:lnTo>
                <a:lnTo>
                  <a:pt x="115978" y="35816"/>
                </a:lnTo>
                <a:lnTo>
                  <a:pt x="154948" y="46020"/>
                </a:lnTo>
                <a:lnTo>
                  <a:pt x="194539" y="55528"/>
                </a:lnTo>
                <a:lnTo>
                  <a:pt x="234708" y="64342"/>
                </a:lnTo>
                <a:lnTo>
                  <a:pt x="275409" y="72467"/>
                </a:lnTo>
                <a:lnTo>
                  <a:pt x="316601" y="79903"/>
                </a:lnTo>
                <a:lnTo>
                  <a:pt x="358238" y="86656"/>
                </a:lnTo>
                <a:lnTo>
                  <a:pt x="400278" y="92728"/>
                </a:lnTo>
                <a:lnTo>
                  <a:pt x="442675" y="98121"/>
                </a:lnTo>
                <a:lnTo>
                  <a:pt x="485386" y="102840"/>
                </a:lnTo>
                <a:lnTo>
                  <a:pt x="528369" y="106886"/>
                </a:lnTo>
                <a:lnTo>
                  <a:pt x="571578" y="110263"/>
                </a:lnTo>
                <a:lnTo>
                  <a:pt x="614970" y="112975"/>
                </a:lnTo>
                <a:lnTo>
                  <a:pt x="658501" y="115024"/>
                </a:lnTo>
                <a:lnTo>
                  <a:pt x="702128" y="116413"/>
                </a:lnTo>
                <a:lnTo>
                  <a:pt x="745806" y="117145"/>
                </a:lnTo>
                <a:lnTo>
                  <a:pt x="1533680" y="117224"/>
                </a:lnTo>
                <a:lnTo>
                  <a:pt x="1303511" y="161081"/>
                </a:lnTo>
                <a:lnTo>
                  <a:pt x="1221328" y="175640"/>
                </a:lnTo>
                <a:lnTo>
                  <a:pt x="1138513" y="189075"/>
                </a:lnTo>
                <a:lnTo>
                  <a:pt x="1096804" y="195256"/>
                </a:lnTo>
                <a:lnTo>
                  <a:pt x="1054856" y="201018"/>
                </a:lnTo>
                <a:lnTo>
                  <a:pt x="1012236" y="206347"/>
                </a:lnTo>
                <a:lnTo>
                  <a:pt x="969360" y="211174"/>
                </a:lnTo>
                <a:lnTo>
                  <a:pt x="926259" y="215488"/>
                </a:lnTo>
                <a:lnTo>
                  <a:pt x="882958" y="219284"/>
                </a:lnTo>
                <a:lnTo>
                  <a:pt x="839487" y="222553"/>
                </a:lnTo>
                <a:lnTo>
                  <a:pt x="795874" y="225288"/>
                </a:lnTo>
                <a:lnTo>
                  <a:pt x="752148" y="227483"/>
                </a:lnTo>
                <a:lnTo>
                  <a:pt x="708336" y="229128"/>
                </a:lnTo>
                <a:lnTo>
                  <a:pt x="664467" y="230218"/>
                </a:lnTo>
                <a:lnTo>
                  <a:pt x="620569" y="230744"/>
                </a:lnTo>
                <a:close/>
              </a:path>
              <a:path w="2720975" h="231139">
                <a:moveTo>
                  <a:pt x="1533680" y="117224"/>
                </a:moveTo>
                <a:lnTo>
                  <a:pt x="789491" y="117224"/>
                </a:lnTo>
                <a:lnTo>
                  <a:pt x="833141" y="116652"/>
                </a:lnTo>
                <a:lnTo>
                  <a:pt x="876711" y="115433"/>
                </a:lnTo>
                <a:lnTo>
                  <a:pt x="920429" y="113582"/>
                </a:lnTo>
                <a:lnTo>
                  <a:pt x="963986" y="111160"/>
                </a:lnTo>
                <a:lnTo>
                  <a:pt x="1007396" y="108214"/>
                </a:lnTo>
                <a:lnTo>
                  <a:pt x="1050672" y="104790"/>
                </a:lnTo>
                <a:lnTo>
                  <a:pt x="1136881" y="96701"/>
                </a:lnTo>
                <a:lnTo>
                  <a:pt x="1222724" y="87268"/>
                </a:lnTo>
                <a:lnTo>
                  <a:pt x="1607463" y="38287"/>
                </a:lnTo>
                <a:lnTo>
                  <a:pt x="1736312" y="23540"/>
                </a:lnTo>
                <a:lnTo>
                  <a:pt x="1821016" y="15430"/>
                </a:lnTo>
                <a:lnTo>
                  <a:pt x="1863046" y="12070"/>
                </a:lnTo>
                <a:lnTo>
                  <a:pt x="1905464" y="9167"/>
                </a:lnTo>
                <a:lnTo>
                  <a:pt x="1948198" y="6758"/>
                </a:lnTo>
                <a:lnTo>
                  <a:pt x="1991170" y="4881"/>
                </a:lnTo>
                <a:lnTo>
                  <a:pt x="2034308" y="3574"/>
                </a:lnTo>
                <a:lnTo>
                  <a:pt x="2077538" y="2876"/>
                </a:lnTo>
                <a:lnTo>
                  <a:pt x="2120785" y="2825"/>
                </a:lnTo>
                <a:lnTo>
                  <a:pt x="2163973" y="3458"/>
                </a:lnTo>
                <a:lnTo>
                  <a:pt x="2207029" y="4814"/>
                </a:lnTo>
                <a:lnTo>
                  <a:pt x="2249880" y="6930"/>
                </a:lnTo>
                <a:lnTo>
                  <a:pt x="2292448" y="9845"/>
                </a:lnTo>
                <a:lnTo>
                  <a:pt x="2334660" y="13597"/>
                </a:lnTo>
                <a:lnTo>
                  <a:pt x="2376443" y="18224"/>
                </a:lnTo>
                <a:lnTo>
                  <a:pt x="2417721" y="23763"/>
                </a:lnTo>
                <a:lnTo>
                  <a:pt x="2458420" y="30254"/>
                </a:lnTo>
                <a:lnTo>
                  <a:pt x="2480132" y="34309"/>
                </a:lnTo>
                <a:lnTo>
                  <a:pt x="2218395" y="34309"/>
                </a:lnTo>
                <a:lnTo>
                  <a:pt x="2175331" y="35004"/>
                </a:lnTo>
                <a:lnTo>
                  <a:pt x="2132266" y="36468"/>
                </a:lnTo>
                <a:lnTo>
                  <a:pt x="2089273" y="38657"/>
                </a:lnTo>
                <a:lnTo>
                  <a:pt x="2046424" y="41530"/>
                </a:lnTo>
                <a:lnTo>
                  <a:pt x="2003791" y="45044"/>
                </a:lnTo>
                <a:lnTo>
                  <a:pt x="1961446" y="49157"/>
                </a:lnTo>
                <a:lnTo>
                  <a:pt x="1919461" y="53826"/>
                </a:lnTo>
                <a:lnTo>
                  <a:pt x="1877909" y="59009"/>
                </a:lnTo>
                <a:lnTo>
                  <a:pt x="1836862" y="64665"/>
                </a:lnTo>
                <a:lnTo>
                  <a:pt x="1753644" y="77491"/>
                </a:lnTo>
                <a:lnTo>
                  <a:pt x="1630139" y="99025"/>
                </a:lnTo>
                <a:lnTo>
                  <a:pt x="1533680" y="117224"/>
                </a:lnTo>
                <a:close/>
              </a:path>
              <a:path w="2720975" h="231139">
                <a:moveTo>
                  <a:pt x="2720850" y="105508"/>
                </a:moveTo>
                <a:lnTo>
                  <a:pt x="2677836" y="91431"/>
                </a:lnTo>
                <a:lnTo>
                  <a:pt x="2633133" y="78933"/>
                </a:lnTo>
                <a:lnTo>
                  <a:pt x="2594043" y="69615"/>
                </a:lnTo>
                <a:lnTo>
                  <a:pt x="2554231" y="61489"/>
                </a:lnTo>
                <a:lnTo>
                  <a:pt x="2513769" y="54513"/>
                </a:lnTo>
                <a:lnTo>
                  <a:pt x="2472729" y="48644"/>
                </a:lnTo>
                <a:lnTo>
                  <a:pt x="2431183" y="43840"/>
                </a:lnTo>
                <a:lnTo>
                  <a:pt x="2389204" y="40058"/>
                </a:lnTo>
                <a:lnTo>
                  <a:pt x="2346863" y="37256"/>
                </a:lnTo>
                <a:lnTo>
                  <a:pt x="2304234" y="35392"/>
                </a:lnTo>
                <a:lnTo>
                  <a:pt x="2261387" y="34424"/>
                </a:lnTo>
                <a:lnTo>
                  <a:pt x="2218395" y="34309"/>
                </a:lnTo>
                <a:lnTo>
                  <a:pt x="2480132" y="34309"/>
                </a:lnTo>
                <a:lnTo>
                  <a:pt x="2537784" y="46240"/>
                </a:lnTo>
                <a:lnTo>
                  <a:pt x="2576300" y="55811"/>
                </a:lnTo>
                <a:lnTo>
                  <a:pt x="2613939" y="66486"/>
                </a:lnTo>
                <a:lnTo>
                  <a:pt x="2650626" y="78301"/>
                </a:lnTo>
                <a:lnTo>
                  <a:pt x="2686288" y="91296"/>
                </a:lnTo>
                <a:lnTo>
                  <a:pt x="2720850" y="105508"/>
                </a:lnTo>
                <a:close/>
              </a:path>
            </a:pathLst>
          </a:custGeom>
          <a:solidFill>
            <a:srgbClr val="00408F"/>
          </a:solidFill>
        </p:spPr>
        <p:txBody>
          <a:bodyPr wrap="square" lIns="0" tIns="0" rIns="0" bIns="0" rtlCol="0"/>
          <a:lstStyle/>
          <a:p>
            <a:endParaRPr/>
          </a:p>
        </p:txBody>
      </p:sp>
      <p:sp>
        <p:nvSpPr>
          <p:cNvPr id="7" name="object 7"/>
          <p:cNvSpPr/>
          <p:nvPr/>
        </p:nvSpPr>
        <p:spPr>
          <a:xfrm>
            <a:off x="951507" y="4930680"/>
            <a:ext cx="1929130" cy="213360"/>
          </a:xfrm>
          <a:custGeom>
            <a:avLst/>
            <a:gdLst/>
            <a:ahLst/>
            <a:cxnLst/>
            <a:rect l="l" t="t" r="r" b="b"/>
            <a:pathLst>
              <a:path w="1929130" h="213360">
                <a:moveTo>
                  <a:pt x="250957" y="190815"/>
                </a:moveTo>
                <a:lnTo>
                  <a:pt x="208420" y="190684"/>
                </a:lnTo>
                <a:lnTo>
                  <a:pt x="166064" y="189507"/>
                </a:lnTo>
                <a:lnTo>
                  <a:pt x="123966" y="187208"/>
                </a:lnTo>
                <a:lnTo>
                  <a:pt x="82206" y="183711"/>
                </a:lnTo>
                <a:lnTo>
                  <a:pt x="40857" y="178940"/>
                </a:lnTo>
                <a:lnTo>
                  <a:pt x="0" y="172820"/>
                </a:lnTo>
                <a:lnTo>
                  <a:pt x="43593" y="172315"/>
                </a:lnTo>
                <a:lnTo>
                  <a:pt x="86856" y="170647"/>
                </a:lnTo>
                <a:lnTo>
                  <a:pt x="129800" y="167905"/>
                </a:lnTo>
                <a:lnTo>
                  <a:pt x="172438" y="164178"/>
                </a:lnTo>
                <a:lnTo>
                  <a:pt x="214781" y="159555"/>
                </a:lnTo>
                <a:lnTo>
                  <a:pt x="256843" y="154128"/>
                </a:lnTo>
                <a:lnTo>
                  <a:pt x="298635" y="147984"/>
                </a:lnTo>
                <a:lnTo>
                  <a:pt x="340170" y="141214"/>
                </a:lnTo>
                <a:lnTo>
                  <a:pt x="381459" y="133908"/>
                </a:lnTo>
                <a:lnTo>
                  <a:pt x="463351" y="118042"/>
                </a:lnTo>
                <a:lnTo>
                  <a:pt x="742923" y="58941"/>
                </a:lnTo>
                <a:lnTo>
                  <a:pt x="822133" y="43523"/>
                </a:lnTo>
                <a:lnTo>
                  <a:pt x="862072" y="36330"/>
                </a:lnTo>
                <a:lnTo>
                  <a:pt x="902227" y="29576"/>
                </a:lnTo>
                <a:lnTo>
                  <a:pt x="942591" y="23332"/>
                </a:lnTo>
                <a:lnTo>
                  <a:pt x="983156" y="17673"/>
                </a:lnTo>
                <a:lnTo>
                  <a:pt x="1023920" y="12669"/>
                </a:lnTo>
                <a:lnTo>
                  <a:pt x="1064872" y="8392"/>
                </a:lnTo>
                <a:lnTo>
                  <a:pt x="1106009" y="4915"/>
                </a:lnTo>
                <a:lnTo>
                  <a:pt x="1147322" y="2309"/>
                </a:lnTo>
                <a:lnTo>
                  <a:pt x="1188807" y="647"/>
                </a:lnTo>
                <a:lnTo>
                  <a:pt x="1230458" y="0"/>
                </a:lnTo>
                <a:lnTo>
                  <a:pt x="1272267" y="440"/>
                </a:lnTo>
                <a:lnTo>
                  <a:pt x="1314727" y="2100"/>
                </a:lnTo>
                <a:lnTo>
                  <a:pt x="1357022" y="5030"/>
                </a:lnTo>
                <a:lnTo>
                  <a:pt x="1399032" y="9196"/>
                </a:lnTo>
                <a:lnTo>
                  <a:pt x="1440637" y="14570"/>
                </a:lnTo>
                <a:lnTo>
                  <a:pt x="1481717" y="21118"/>
                </a:lnTo>
                <a:lnTo>
                  <a:pt x="1522154" y="28809"/>
                </a:lnTo>
                <a:lnTo>
                  <a:pt x="1561827" y="37610"/>
                </a:lnTo>
                <a:lnTo>
                  <a:pt x="1600617" y="47491"/>
                </a:lnTo>
                <a:lnTo>
                  <a:pt x="1638405" y="58419"/>
                </a:lnTo>
                <a:lnTo>
                  <a:pt x="1675069" y="70364"/>
                </a:lnTo>
                <a:lnTo>
                  <a:pt x="1691056" y="76198"/>
                </a:lnTo>
                <a:lnTo>
                  <a:pt x="1284722" y="76198"/>
                </a:lnTo>
                <a:lnTo>
                  <a:pt x="1242146" y="76617"/>
                </a:lnTo>
                <a:lnTo>
                  <a:pt x="1199562" y="78107"/>
                </a:lnTo>
                <a:lnTo>
                  <a:pt x="1157665" y="80582"/>
                </a:lnTo>
                <a:lnTo>
                  <a:pt x="1116078" y="83955"/>
                </a:lnTo>
                <a:lnTo>
                  <a:pt x="1074768" y="88125"/>
                </a:lnTo>
                <a:lnTo>
                  <a:pt x="1033699" y="92990"/>
                </a:lnTo>
                <a:lnTo>
                  <a:pt x="992840" y="98448"/>
                </a:lnTo>
                <a:lnTo>
                  <a:pt x="952154" y="104398"/>
                </a:lnTo>
                <a:lnTo>
                  <a:pt x="871166" y="117364"/>
                </a:lnTo>
                <a:lnTo>
                  <a:pt x="750100" y="137960"/>
                </a:lnTo>
                <a:lnTo>
                  <a:pt x="669342" y="151257"/>
                </a:lnTo>
                <a:lnTo>
                  <a:pt x="588533" y="163292"/>
                </a:lnTo>
                <a:lnTo>
                  <a:pt x="547322" y="168803"/>
                </a:lnTo>
                <a:lnTo>
                  <a:pt x="505674" y="173873"/>
                </a:lnTo>
                <a:lnTo>
                  <a:pt x="463667" y="178428"/>
                </a:lnTo>
                <a:lnTo>
                  <a:pt x="421379" y="182391"/>
                </a:lnTo>
                <a:lnTo>
                  <a:pt x="378887" y="185687"/>
                </a:lnTo>
                <a:lnTo>
                  <a:pt x="336268" y="188241"/>
                </a:lnTo>
                <a:lnTo>
                  <a:pt x="293599" y="189974"/>
                </a:lnTo>
                <a:lnTo>
                  <a:pt x="250957" y="190815"/>
                </a:lnTo>
                <a:close/>
              </a:path>
              <a:path w="1929130" h="213360">
                <a:moveTo>
                  <a:pt x="1928850" y="212819"/>
                </a:moveTo>
                <a:lnTo>
                  <a:pt x="1923738" y="212819"/>
                </a:lnTo>
                <a:lnTo>
                  <a:pt x="1903816" y="202864"/>
                </a:lnTo>
                <a:lnTo>
                  <a:pt x="1871542" y="188191"/>
                </a:lnTo>
                <a:lnTo>
                  <a:pt x="1803453" y="161354"/>
                </a:lnTo>
                <a:lnTo>
                  <a:pt x="1731122" y="137955"/>
                </a:lnTo>
                <a:lnTo>
                  <a:pt x="1693590" y="127592"/>
                </a:lnTo>
                <a:lnTo>
                  <a:pt x="1655208" y="118130"/>
                </a:lnTo>
                <a:lnTo>
                  <a:pt x="1616070" y="109588"/>
                </a:lnTo>
                <a:lnTo>
                  <a:pt x="1576250" y="101982"/>
                </a:lnTo>
                <a:lnTo>
                  <a:pt x="1535824" y="95327"/>
                </a:lnTo>
                <a:lnTo>
                  <a:pt x="1494866" y="89637"/>
                </a:lnTo>
                <a:lnTo>
                  <a:pt x="1453452" y="84928"/>
                </a:lnTo>
                <a:lnTo>
                  <a:pt x="1411655" y="81215"/>
                </a:lnTo>
                <a:lnTo>
                  <a:pt x="1369551" y="78512"/>
                </a:lnTo>
                <a:lnTo>
                  <a:pt x="1327215" y="76835"/>
                </a:lnTo>
                <a:lnTo>
                  <a:pt x="1284722" y="76198"/>
                </a:lnTo>
                <a:lnTo>
                  <a:pt x="1691056" y="76198"/>
                </a:lnTo>
                <a:lnTo>
                  <a:pt x="1744554" y="97173"/>
                </a:lnTo>
                <a:lnTo>
                  <a:pt x="1808114" y="127667"/>
                </a:lnTo>
                <a:lnTo>
                  <a:pt x="1864791" y="161590"/>
                </a:lnTo>
                <a:lnTo>
                  <a:pt x="1913630" y="198690"/>
                </a:lnTo>
                <a:lnTo>
                  <a:pt x="1928850" y="212819"/>
                </a:lnTo>
                <a:close/>
              </a:path>
            </a:pathLst>
          </a:custGeom>
          <a:solidFill>
            <a:srgbClr val="00ABD9"/>
          </a:solidFill>
        </p:spPr>
        <p:txBody>
          <a:bodyPr wrap="square" lIns="0" tIns="0" rIns="0" bIns="0" rtlCol="0"/>
          <a:lstStyle/>
          <a:p>
            <a:endParaRPr/>
          </a:p>
        </p:txBody>
      </p:sp>
      <p:sp>
        <p:nvSpPr>
          <p:cNvPr id="8" name="object 8"/>
          <p:cNvSpPr/>
          <p:nvPr/>
        </p:nvSpPr>
        <p:spPr>
          <a:xfrm>
            <a:off x="8007887" y="0"/>
            <a:ext cx="1136650" cy="175895"/>
          </a:xfrm>
          <a:custGeom>
            <a:avLst/>
            <a:gdLst/>
            <a:ahLst/>
            <a:cxnLst/>
            <a:rect l="l" t="t" r="r" b="b"/>
            <a:pathLst>
              <a:path w="1136650" h="175895">
                <a:moveTo>
                  <a:pt x="229485" y="175336"/>
                </a:moveTo>
                <a:lnTo>
                  <a:pt x="136905" y="174891"/>
                </a:lnTo>
                <a:lnTo>
                  <a:pt x="0" y="172002"/>
                </a:lnTo>
                <a:lnTo>
                  <a:pt x="90507" y="168776"/>
                </a:lnTo>
                <a:lnTo>
                  <a:pt x="179710" y="164356"/>
                </a:lnTo>
                <a:lnTo>
                  <a:pt x="267334" y="158761"/>
                </a:lnTo>
                <a:lnTo>
                  <a:pt x="353108" y="152014"/>
                </a:lnTo>
                <a:lnTo>
                  <a:pt x="436760" y="144135"/>
                </a:lnTo>
                <a:lnTo>
                  <a:pt x="518018" y="135145"/>
                </a:lnTo>
                <a:lnTo>
                  <a:pt x="596610" y="125065"/>
                </a:lnTo>
                <a:lnTo>
                  <a:pt x="672262" y="113917"/>
                </a:lnTo>
                <a:lnTo>
                  <a:pt x="744703" y="101722"/>
                </a:lnTo>
                <a:lnTo>
                  <a:pt x="815330" y="88096"/>
                </a:lnTo>
                <a:lnTo>
                  <a:pt x="880906" y="73303"/>
                </a:lnTo>
                <a:lnTo>
                  <a:pt x="939846" y="57853"/>
                </a:lnTo>
                <a:lnTo>
                  <a:pt x="993495" y="41770"/>
                </a:lnTo>
                <a:lnTo>
                  <a:pt x="1043192" y="25078"/>
                </a:lnTo>
                <a:lnTo>
                  <a:pt x="1090284" y="7804"/>
                </a:lnTo>
                <a:lnTo>
                  <a:pt x="1110561" y="0"/>
                </a:lnTo>
                <a:lnTo>
                  <a:pt x="1136111" y="0"/>
                </a:lnTo>
                <a:lnTo>
                  <a:pt x="1136111" y="113201"/>
                </a:lnTo>
                <a:lnTo>
                  <a:pt x="1052872" y="124748"/>
                </a:lnTo>
                <a:lnTo>
                  <a:pt x="966814" y="135198"/>
                </a:lnTo>
                <a:lnTo>
                  <a:pt x="877922" y="144549"/>
                </a:lnTo>
                <a:lnTo>
                  <a:pt x="787538" y="152636"/>
                </a:lnTo>
                <a:lnTo>
                  <a:pt x="695858" y="159480"/>
                </a:lnTo>
                <a:lnTo>
                  <a:pt x="603211" y="165089"/>
                </a:lnTo>
                <a:lnTo>
                  <a:pt x="463142" y="171204"/>
                </a:lnTo>
                <a:lnTo>
                  <a:pt x="322734" y="174587"/>
                </a:lnTo>
                <a:lnTo>
                  <a:pt x="229485" y="175336"/>
                </a:lnTo>
                <a:close/>
              </a:path>
            </a:pathLst>
          </a:custGeom>
          <a:solidFill>
            <a:srgbClr val="FFED00"/>
          </a:solidFill>
        </p:spPr>
        <p:txBody>
          <a:bodyPr wrap="square" lIns="0" tIns="0" rIns="0" bIns="0" rtlCol="0"/>
          <a:lstStyle/>
          <a:p>
            <a:endParaRPr/>
          </a:p>
        </p:txBody>
      </p:sp>
      <p:sp>
        <p:nvSpPr>
          <p:cNvPr id="9" name="object 9"/>
          <p:cNvSpPr/>
          <p:nvPr/>
        </p:nvSpPr>
        <p:spPr>
          <a:xfrm>
            <a:off x="7034631" y="80310"/>
            <a:ext cx="2109470" cy="185420"/>
          </a:xfrm>
          <a:custGeom>
            <a:avLst/>
            <a:gdLst/>
            <a:ahLst/>
            <a:cxnLst/>
            <a:rect l="l" t="t" r="r" b="b"/>
            <a:pathLst>
              <a:path w="2109470" h="185420">
                <a:moveTo>
                  <a:pt x="2109342" y="93955"/>
                </a:moveTo>
                <a:lnTo>
                  <a:pt x="1497288" y="93955"/>
                </a:lnTo>
                <a:lnTo>
                  <a:pt x="1531155" y="93892"/>
                </a:lnTo>
                <a:lnTo>
                  <a:pt x="1565016" y="93305"/>
                </a:lnTo>
                <a:lnTo>
                  <a:pt x="1632586" y="90550"/>
                </a:lnTo>
                <a:lnTo>
                  <a:pt x="1699723" y="85669"/>
                </a:lnTo>
                <a:lnTo>
                  <a:pt x="1766158" y="78644"/>
                </a:lnTo>
                <a:lnTo>
                  <a:pt x="1831617" y="69455"/>
                </a:lnTo>
                <a:lnTo>
                  <a:pt x="1895831" y="58082"/>
                </a:lnTo>
                <a:lnTo>
                  <a:pt x="1958525" y="44506"/>
                </a:lnTo>
                <a:lnTo>
                  <a:pt x="2019430" y="28707"/>
                </a:lnTo>
                <a:lnTo>
                  <a:pt x="2078273" y="10665"/>
                </a:lnTo>
                <a:lnTo>
                  <a:pt x="2107632" y="499"/>
                </a:lnTo>
                <a:lnTo>
                  <a:pt x="2109342" y="0"/>
                </a:lnTo>
                <a:lnTo>
                  <a:pt x="2109342" y="93955"/>
                </a:lnTo>
                <a:close/>
              </a:path>
              <a:path w="2109470" h="185420">
                <a:moveTo>
                  <a:pt x="0" y="84565"/>
                </a:moveTo>
                <a:lnTo>
                  <a:pt x="54440" y="62759"/>
                </a:lnTo>
                <a:lnTo>
                  <a:pt x="112062" y="44733"/>
                </a:lnTo>
                <a:lnTo>
                  <a:pt x="172403" y="30243"/>
                </a:lnTo>
                <a:lnTo>
                  <a:pt x="235000" y="19046"/>
                </a:lnTo>
                <a:lnTo>
                  <a:pt x="299394" y="10898"/>
                </a:lnTo>
                <a:lnTo>
                  <a:pt x="365120" y="5554"/>
                </a:lnTo>
                <a:lnTo>
                  <a:pt x="431719" y="2771"/>
                </a:lnTo>
                <a:lnTo>
                  <a:pt x="465200" y="2264"/>
                </a:lnTo>
                <a:lnTo>
                  <a:pt x="498728" y="2305"/>
                </a:lnTo>
                <a:lnTo>
                  <a:pt x="565685" y="3912"/>
                </a:lnTo>
                <a:lnTo>
                  <a:pt x="632128" y="7347"/>
                </a:lnTo>
                <a:lnTo>
                  <a:pt x="697597" y="12367"/>
                </a:lnTo>
                <a:lnTo>
                  <a:pt x="763263" y="18867"/>
                </a:lnTo>
                <a:lnTo>
                  <a:pt x="837533" y="27498"/>
                </a:lnTo>
                <a:lnTo>
                  <a:pt x="389528" y="27498"/>
                </a:lnTo>
                <a:lnTo>
                  <a:pt x="356199" y="27591"/>
                </a:lnTo>
                <a:lnTo>
                  <a:pt x="289933" y="29861"/>
                </a:lnTo>
                <a:lnTo>
                  <a:pt x="224564" y="35137"/>
                </a:lnTo>
                <a:lnTo>
                  <a:pt x="160539" y="43692"/>
                </a:lnTo>
                <a:lnTo>
                  <a:pt x="98306" y="55797"/>
                </a:lnTo>
                <a:lnTo>
                  <a:pt x="33346" y="73282"/>
                </a:lnTo>
                <a:lnTo>
                  <a:pt x="0" y="84565"/>
                </a:lnTo>
                <a:close/>
              </a:path>
              <a:path w="2109470" h="185420">
                <a:moveTo>
                  <a:pt x="1628245" y="184942"/>
                </a:moveTo>
                <a:lnTo>
                  <a:pt x="1560203" y="183646"/>
                </a:lnTo>
                <a:lnTo>
                  <a:pt x="1492339" y="180569"/>
                </a:lnTo>
                <a:lnTo>
                  <a:pt x="1424828" y="175756"/>
                </a:lnTo>
                <a:lnTo>
                  <a:pt x="1357844" y="169256"/>
                </a:lnTo>
                <a:lnTo>
                  <a:pt x="1291563" y="161116"/>
                </a:lnTo>
                <a:lnTo>
                  <a:pt x="1226708" y="151544"/>
                </a:lnTo>
                <a:lnTo>
                  <a:pt x="1130599" y="135035"/>
                </a:lnTo>
                <a:lnTo>
                  <a:pt x="813768" y="73420"/>
                </a:lnTo>
                <a:lnTo>
                  <a:pt x="749827" y="62109"/>
                </a:lnTo>
                <a:lnTo>
                  <a:pt x="685312" y="51829"/>
                </a:lnTo>
                <a:lnTo>
                  <a:pt x="621277" y="43142"/>
                </a:lnTo>
                <a:lnTo>
                  <a:pt x="555900" y="36103"/>
                </a:lnTo>
                <a:lnTo>
                  <a:pt x="489630" y="30984"/>
                </a:lnTo>
                <a:lnTo>
                  <a:pt x="422913" y="28056"/>
                </a:lnTo>
                <a:lnTo>
                  <a:pt x="389528" y="27498"/>
                </a:lnTo>
                <a:lnTo>
                  <a:pt x="837533" y="27498"/>
                </a:lnTo>
                <a:lnTo>
                  <a:pt x="1161424" y="69945"/>
                </a:lnTo>
                <a:lnTo>
                  <a:pt x="1227974" y="77506"/>
                </a:lnTo>
                <a:lnTo>
                  <a:pt x="1294807" y="83990"/>
                </a:lnTo>
                <a:lnTo>
                  <a:pt x="1362011" y="89095"/>
                </a:lnTo>
                <a:lnTo>
                  <a:pt x="1429671" y="92519"/>
                </a:lnTo>
                <a:lnTo>
                  <a:pt x="1497288" y="93955"/>
                </a:lnTo>
                <a:lnTo>
                  <a:pt x="2109342" y="93955"/>
                </a:lnTo>
                <a:lnTo>
                  <a:pt x="2109342" y="137547"/>
                </a:lnTo>
                <a:lnTo>
                  <a:pt x="2052736" y="150153"/>
                </a:lnTo>
                <a:lnTo>
                  <a:pt x="1964981" y="163011"/>
                </a:lnTo>
                <a:lnTo>
                  <a:pt x="1898681" y="171343"/>
                </a:lnTo>
                <a:lnTo>
                  <a:pt x="1831682" y="177655"/>
                </a:lnTo>
                <a:lnTo>
                  <a:pt x="1764161" y="181993"/>
                </a:lnTo>
                <a:lnTo>
                  <a:pt x="1696289" y="184406"/>
                </a:lnTo>
                <a:lnTo>
                  <a:pt x="1662278" y="184905"/>
                </a:lnTo>
                <a:lnTo>
                  <a:pt x="1628245" y="184942"/>
                </a:lnTo>
                <a:close/>
              </a:path>
            </a:pathLst>
          </a:custGeom>
          <a:solidFill>
            <a:srgbClr val="00408F"/>
          </a:solidFill>
        </p:spPr>
        <p:txBody>
          <a:bodyPr wrap="square" lIns="0" tIns="0" rIns="0" bIns="0" rtlCol="0"/>
          <a:lstStyle/>
          <a:p>
            <a:endParaRPr/>
          </a:p>
        </p:txBody>
      </p:sp>
      <p:sp>
        <p:nvSpPr>
          <p:cNvPr id="10" name="object 10"/>
          <p:cNvSpPr txBox="1">
            <a:spLocks noGrp="1"/>
          </p:cNvSpPr>
          <p:nvPr>
            <p:ph type="title"/>
          </p:nvPr>
        </p:nvSpPr>
        <p:spPr>
          <a:xfrm>
            <a:off x="1260735" y="689264"/>
            <a:ext cx="2602230" cy="284480"/>
          </a:xfrm>
          <a:prstGeom prst="rect">
            <a:avLst/>
          </a:prstGeom>
        </p:spPr>
        <p:txBody>
          <a:bodyPr vert="horz" wrap="square" lIns="0" tIns="12700" rIns="0" bIns="0" rtlCol="0">
            <a:spAutoFit/>
          </a:bodyPr>
          <a:lstStyle/>
          <a:p>
            <a:pPr marL="12700">
              <a:lnSpc>
                <a:spcPct val="100000"/>
              </a:lnSpc>
              <a:spcBef>
                <a:spcPts val="100"/>
              </a:spcBef>
            </a:pPr>
            <a:r>
              <a:rPr sz="1700" spc="-5" dirty="0">
                <a:solidFill>
                  <a:srgbClr val="1F497D"/>
                </a:solidFill>
                <a:latin typeface="Arial"/>
                <a:cs typeface="Arial"/>
              </a:rPr>
              <a:t>RENCONTRER</a:t>
            </a:r>
            <a:r>
              <a:rPr sz="1700" spc="-55" dirty="0">
                <a:solidFill>
                  <a:srgbClr val="1F497D"/>
                </a:solidFill>
                <a:latin typeface="Arial"/>
                <a:cs typeface="Arial"/>
              </a:rPr>
              <a:t> </a:t>
            </a:r>
            <a:r>
              <a:rPr sz="1700" spc="-20" dirty="0">
                <a:solidFill>
                  <a:srgbClr val="1F497D"/>
                </a:solidFill>
                <a:latin typeface="Arial"/>
                <a:cs typeface="Arial"/>
              </a:rPr>
              <a:t>L’ÉQUIPE</a:t>
            </a:r>
            <a:endParaRPr sz="1700" dirty="0">
              <a:latin typeface="Arial"/>
              <a:cs typeface="Arial"/>
            </a:endParaRPr>
          </a:p>
        </p:txBody>
      </p:sp>
      <p:sp>
        <p:nvSpPr>
          <p:cNvPr id="12" name="object 12"/>
          <p:cNvSpPr txBox="1"/>
          <p:nvPr/>
        </p:nvSpPr>
        <p:spPr>
          <a:xfrm>
            <a:off x="1281361" y="1131715"/>
            <a:ext cx="7352885" cy="1527982"/>
          </a:xfrm>
          <a:prstGeom prst="rect">
            <a:avLst/>
          </a:prstGeom>
        </p:spPr>
        <p:txBody>
          <a:bodyPr vert="horz" wrap="square" lIns="0" tIns="116205" rIns="0" bIns="0" rtlCol="0">
            <a:spAutoFit/>
          </a:bodyPr>
          <a:lstStyle/>
          <a:p>
            <a:pPr>
              <a:lnSpc>
                <a:spcPct val="100000"/>
              </a:lnSpc>
              <a:spcBef>
                <a:spcPts val="915"/>
              </a:spcBef>
            </a:pPr>
            <a:r>
              <a:rPr sz="1200" b="1" spc="-5" dirty="0">
                <a:latin typeface="Arial"/>
                <a:cs typeface="Arial"/>
              </a:rPr>
              <a:t>Direct</a:t>
            </a:r>
            <a:r>
              <a:rPr lang="fr-CA" sz="1200" b="1" spc="-5" dirty="0" err="1">
                <a:latin typeface="Arial"/>
                <a:cs typeface="Arial"/>
              </a:rPr>
              <a:t>eur</a:t>
            </a:r>
            <a:r>
              <a:rPr lang="fr-CA" sz="1200" b="1" spc="-5" dirty="0">
                <a:latin typeface="Arial"/>
                <a:cs typeface="Arial"/>
              </a:rPr>
              <a:t> de rencontre – André Belisle</a:t>
            </a:r>
            <a:endParaRPr sz="1200" dirty="0">
              <a:latin typeface="Arial"/>
              <a:cs typeface="Arial"/>
            </a:endParaRPr>
          </a:p>
          <a:p>
            <a:pPr>
              <a:lnSpc>
                <a:spcPct val="100000"/>
              </a:lnSpc>
              <a:spcBef>
                <a:spcPts val="894"/>
              </a:spcBef>
            </a:pPr>
            <a:r>
              <a:rPr sz="1200" b="1" spc="-5" dirty="0" err="1">
                <a:latin typeface="Arial"/>
                <a:cs typeface="Arial"/>
              </a:rPr>
              <a:t>Gestionnaire</a:t>
            </a:r>
            <a:r>
              <a:rPr sz="1200" b="1" spc="-5" dirty="0">
                <a:latin typeface="Arial"/>
                <a:cs typeface="Arial"/>
              </a:rPr>
              <a:t> provincial</a:t>
            </a:r>
            <a:r>
              <a:rPr sz="1200" b="1" dirty="0">
                <a:latin typeface="Arial"/>
                <a:cs typeface="Arial"/>
              </a:rPr>
              <a:t> </a:t>
            </a:r>
            <a:r>
              <a:rPr sz="1200" b="1" spc="-5" dirty="0">
                <a:latin typeface="Arial"/>
                <a:cs typeface="Arial"/>
              </a:rPr>
              <a:t>de</a:t>
            </a:r>
            <a:r>
              <a:rPr sz="1200" b="1" dirty="0">
                <a:latin typeface="Arial"/>
                <a:cs typeface="Arial"/>
              </a:rPr>
              <a:t> </a:t>
            </a:r>
            <a:r>
              <a:rPr sz="1200" b="1" spc="-5" dirty="0" err="1">
                <a:latin typeface="Arial"/>
                <a:cs typeface="Arial"/>
              </a:rPr>
              <a:t>l’événement</a:t>
            </a:r>
            <a:r>
              <a:rPr lang="fr-CA" sz="1200" b="1" spc="-5" dirty="0">
                <a:latin typeface="Arial"/>
                <a:cs typeface="Arial"/>
              </a:rPr>
              <a:t> – Pierre Cloutier</a:t>
            </a:r>
            <a:r>
              <a:rPr sz="1200" b="1" spc="-5" dirty="0">
                <a:latin typeface="Arial"/>
                <a:cs typeface="Arial"/>
              </a:rPr>
              <a:t>	</a:t>
            </a:r>
            <a:endParaRPr lang="fr-CA" sz="1200" dirty="0">
              <a:latin typeface="Arial"/>
              <a:cs typeface="Arial"/>
            </a:endParaRPr>
          </a:p>
          <a:p>
            <a:pPr>
              <a:lnSpc>
                <a:spcPct val="100000"/>
              </a:lnSpc>
              <a:spcBef>
                <a:spcPts val="894"/>
              </a:spcBef>
            </a:pPr>
            <a:r>
              <a:rPr sz="1200" b="1" spc="-5" dirty="0">
                <a:latin typeface="Arial"/>
                <a:cs typeface="Arial"/>
              </a:rPr>
              <a:t>Responsable des</a:t>
            </a:r>
            <a:r>
              <a:rPr sz="1200" b="1" dirty="0">
                <a:latin typeface="Arial"/>
                <a:cs typeface="Arial"/>
              </a:rPr>
              <a:t> </a:t>
            </a:r>
            <a:r>
              <a:rPr sz="1200" b="1" spc="-5" dirty="0">
                <a:latin typeface="Arial"/>
                <a:cs typeface="Arial"/>
              </a:rPr>
              <a:t>inscriptions</a:t>
            </a:r>
            <a:r>
              <a:rPr lang="fr-CA" sz="1200" b="1" spc="-5" dirty="0">
                <a:latin typeface="Arial"/>
                <a:cs typeface="Arial"/>
              </a:rPr>
              <a:t> – Normand </a:t>
            </a:r>
            <a:r>
              <a:rPr lang="fr-CA" sz="1200" b="1" spc="-5" dirty="0" err="1">
                <a:latin typeface="Arial"/>
                <a:cs typeface="Arial"/>
              </a:rPr>
              <a:t>Boily</a:t>
            </a:r>
            <a:endParaRPr lang="fr-CA" sz="1200" b="1" spc="-5" dirty="0">
              <a:latin typeface="Arial"/>
              <a:cs typeface="Arial"/>
            </a:endParaRPr>
          </a:p>
          <a:p>
            <a:pPr>
              <a:lnSpc>
                <a:spcPct val="100000"/>
              </a:lnSpc>
              <a:spcBef>
                <a:spcPts val="1015"/>
              </a:spcBef>
            </a:pPr>
            <a:r>
              <a:rPr sz="1200" b="1" spc="-5" dirty="0" err="1">
                <a:latin typeface="Arial"/>
                <a:cs typeface="Arial"/>
              </a:rPr>
              <a:t>Responsables</a:t>
            </a:r>
            <a:r>
              <a:rPr sz="1200" b="1" spc="-5" dirty="0">
                <a:latin typeface="Arial"/>
                <a:cs typeface="Arial"/>
              </a:rPr>
              <a:t> des officiels</a:t>
            </a:r>
            <a:r>
              <a:rPr sz="1200" b="1" spc="5" dirty="0">
                <a:latin typeface="Arial"/>
                <a:cs typeface="Arial"/>
              </a:rPr>
              <a:t> </a:t>
            </a:r>
            <a:r>
              <a:rPr sz="1200" b="1" spc="-5" dirty="0">
                <a:latin typeface="Arial"/>
                <a:cs typeface="Arial"/>
              </a:rPr>
              <a:t>et</a:t>
            </a:r>
            <a:r>
              <a:rPr sz="1200" b="1" dirty="0">
                <a:latin typeface="Arial"/>
                <a:cs typeface="Arial"/>
              </a:rPr>
              <a:t> </a:t>
            </a:r>
            <a:r>
              <a:rPr sz="1200" b="1" spc="-5" dirty="0" err="1">
                <a:latin typeface="Arial"/>
                <a:cs typeface="Arial"/>
              </a:rPr>
              <a:t>bénévol</a:t>
            </a:r>
            <a:r>
              <a:rPr lang="fr-CA" sz="1200" b="1" spc="-5" dirty="0">
                <a:latin typeface="Arial"/>
                <a:cs typeface="Arial"/>
              </a:rPr>
              <a:t>es – Sophie </a:t>
            </a:r>
            <a:r>
              <a:rPr lang="fr-CA" sz="1200" b="1" spc="-5" dirty="0" err="1">
                <a:latin typeface="Arial"/>
                <a:cs typeface="Arial"/>
              </a:rPr>
              <a:t>Lanouette</a:t>
            </a:r>
            <a:r>
              <a:rPr lang="fr-CA" sz="1200" b="1" spc="-5" dirty="0">
                <a:latin typeface="Arial"/>
                <a:cs typeface="Arial"/>
              </a:rPr>
              <a:t>, Marie-Ève Rousseau et Nicolas Légaré</a:t>
            </a:r>
            <a:endParaRPr lang="fr-CA" sz="1200" dirty="0">
              <a:latin typeface="Arial"/>
              <a:cs typeface="Arial"/>
            </a:endParaRPr>
          </a:p>
          <a:p>
            <a:pPr>
              <a:lnSpc>
                <a:spcPct val="100000"/>
              </a:lnSpc>
              <a:spcBef>
                <a:spcPts val="1015"/>
              </a:spcBef>
            </a:pPr>
            <a:r>
              <a:rPr sz="1200" b="1" spc="-5" dirty="0">
                <a:latin typeface="Arial"/>
                <a:cs typeface="Arial"/>
              </a:rPr>
              <a:t>	</a:t>
            </a:r>
            <a:endParaRPr sz="1200" dirty="0">
              <a:latin typeface="Arial"/>
              <a:cs typeface="Arial"/>
            </a:endParaRPr>
          </a:p>
        </p:txBody>
      </p:sp>
      <p:sp>
        <p:nvSpPr>
          <p:cNvPr id="15" name="object 15"/>
          <p:cNvSpPr txBox="1"/>
          <p:nvPr/>
        </p:nvSpPr>
        <p:spPr>
          <a:xfrm>
            <a:off x="3111175" y="4766986"/>
            <a:ext cx="2748280" cy="143052"/>
          </a:xfrm>
          <a:prstGeom prst="rect">
            <a:avLst/>
          </a:prstGeom>
        </p:spPr>
        <p:txBody>
          <a:bodyPr vert="horz" wrap="square" lIns="0" tIns="0" rIns="0" bIns="0" rtlCol="0">
            <a:spAutoFit/>
          </a:bodyPr>
          <a:lstStyle/>
          <a:p>
            <a:pPr marL="12700">
              <a:lnSpc>
                <a:spcPts val="1145"/>
              </a:lnSpc>
            </a:pPr>
            <a:r>
              <a:rPr lang="fr-CA" sz="1100" spc="-5" dirty="0">
                <a:solidFill>
                  <a:srgbClr val="1F497D"/>
                </a:solidFill>
                <a:latin typeface="Calibri"/>
                <a:cs typeface="Calibri"/>
              </a:rPr>
              <a:t>Championnat Québécois- 14 au 18 mai 2025</a:t>
            </a:r>
            <a:endParaRPr sz="1100" dirty="0">
              <a:latin typeface="Calibri"/>
              <a:cs typeface="Calibri"/>
            </a:endParaRPr>
          </a:p>
        </p:txBody>
      </p:sp>
      <p:sp>
        <p:nvSpPr>
          <p:cNvPr id="16" name="object 16"/>
          <p:cNvSpPr txBox="1"/>
          <p:nvPr/>
        </p:nvSpPr>
        <p:spPr>
          <a:xfrm>
            <a:off x="8704499" y="4818603"/>
            <a:ext cx="134620" cy="139700"/>
          </a:xfrm>
          <a:prstGeom prst="rect">
            <a:avLst/>
          </a:prstGeom>
        </p:spPr>
        <p:txBody>
          <a:bodyPr vert="horz" wrap="square" lIns="0" tIns="0" rIns="0" bIns="0" rtlCol="0">
            <a:spAutoFit/>
          </a:bodyPr>
          <a:lstStyle/>
          <a:p>
            <a:pPr marL="38100">
              <a:lnSpc>
                <a:spcPts val="955"/>
              </a:lnSpc>
            </a:pPr>
            <a:fld id="{81D60167-4931-47E6-BA6A-407CBD079E47}" type="slidenum">
              <a:rPr sz="900" dirty="0">
                <a:solidFill>
                  <a:srgbClr val="FFFFFF"/>
                </a:solidFill>
                <a:latin typeface="Calibri"/>
                <a:cs typeface="Calibri"/>
              </a:rPr>
              <a:t>2</a:t>
            </a:fld>
            <a:endParaRPr sz="900">
              <a:latin typeface="Calibri"/>
              <a:cs typeface="Calibri"/>
            </a:endParaRPr>
          </a:p>
        </p:txBody>
      </p:sp>
      <p:pic>
        <p:nvPicPr>
          <p:cNvPr id="17" name="Image 16">
            <a:extLst>
              <a:ext uri="{FF2B5EF4-FFF2-40B4-BE49-F238E27FC236}">
                <a16:creationId xmlns:a16="http://schemas.microsoft.com/office/drawing/2014/main" id="{618BF269-F618-C42F-2A32-C8AE4FEE3CD9}"/>
              </a:ext>
            </a:extLst>
          </p:cNvPr>
          <p:cNvPicPr>
            <a:picLocks noChangeAspect="1"/>
          </p:cNvPicPr>
          <p:nvPr/>
        </p:nvPicPr>
        <p:blipFill>
          <a:blip r:embed="rId4"/>
          <a:stretch>
            <a:fillRect/>
          </a:stretch>
        </p:blipFill>
        <p:spPr>
          <a:xfrm>
            <a:off x="6639218" y="4501100"/>
            <a:ext cx="1761897" cy="47552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9290" y="30259"/>
            <a:ext cx="9143999" cy="514349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8643652" y="4747878"/>
            <a:ext cx="257810" cy="257810"/>
          </a:xfrm>
          <a:custGeom>
            <a:avLst/>
            <a:gdLst/>
            <a:ahLst/>
            <a:cxnLst/>
            <a:rect l="l" t="t" r="r" b="b"/>
            <a:pathLst>
              <a:path w="257809" h="257810">
                <a:moveTo>
                  <a:pt x="128634" y="257269"/>
                </a:moveTo>
                <a:lnTo>
                  <a:pt x="87974" y="250711"/>
                </a:lnTo>
                <a:lnTo>
                  <a:pt x="52663" y="232450"/>
                </a:lnTo>
                <a:lnTo>
                  <a:pt x="24817" y="204605"/>
                </a:lnTo>
                <a:lnTo>
                  <a:pt x="6556" y="169293"/>
                </a:lnTo>
                <a:lnTo>
                  <a:pt x="0" y="128634"/>
                </a:lnTo>
                <a:lnTo>
                  <a:pt x="1682" y="107768"/>
                </a:lnTo>
                <a:lnTo>
                  <a:pt x="14356" y="69518"/>
                </a:lnTo>
                <a:lnTo>
                  <a:pt x="37674" y="37675"/>
                </a:lnTo>
                <a:lnTo>
                  <a:pt x="69518" y="14357"/>
                </a:lnTo>
                <a:lnTo>
                  <a:pt x="107768" y="1683"/>
                </a:lnTo>
                <a:lnTo>
                  <a:pt x="128634" y="0"/>
                </a:lnTo>
                <a:lnTo>
                  <a:pt x="149499" y="1683"/>
                </a:lnTo>
                <a:lnTo>
                  <a:pt x="187749" y="14357"/>
                </a:lnTo>
                <a:lnTo>
                  <a:pt x="219593" y="37675"/>
                </a:lnTo>
                <a:lnTo>
                  <a:pt x="242911" y="69518"/>
                </a:lnTo>
                <a:lnTo>
                  <a:pt x="255585" y="107768"/>
                </a:lnTo>
                <a:lnTo>
                  <a:pt x="257269" y="128634"/>
                </a:lnTo>
                <a:lnTo>
                  <a:pt x="255585" y="149500"/>
                </a:lnTo>
                <a:lnTo>
                  <a:pt x="242911" y="187750"/>
                </a:lnTo>
                <a:lnTo>
                  <a:pt x="219593" y="219593"/>
                </a:lnTo>
                <a:lnTo>
                  <a:pt x="187749" y="242911"/>
                </a:lnTo>
                <a:lnTo>
                  <a:pt x="149499" y="255586"/>
                </a:lnTo>
                <a:lnTo>
                  <a:pt x="128634" y="257269"/>
                </a:lnTo>
                <a:close/>
              </a:path>
            </a:pathLst>
          </a:custGeom>
          <a:solidFill>
            <a:srgbClr val="0A4994"/>
          </a:solidFill>
        </p:spPr>
        <p:txBody>
          <a:bodyPr wrap="square" lIns="0" tIns="0" rIns="0" bIns="0" rtlCol="0"/>
          <a:lstStyle/>
          <a:p>
            <a:endParaRPr/>
          </a:p>
        </p:txBody>
      </p:sp>
      <p:sp>
        <p:nvSpPr>
          <p:cNvPr id="5" name="object 5"/>
          <p:cNvSpPr/>
          <p:nvPr/>
        </p:nvSpPr>
        <p:spPr>
          <a:xfrm>
            <a:off x="503375" y="4218035"/>
            <a:ext cx="561749" cy="800577"/>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4" y="4865613"/>
            <a:ext cx="2720975" cy="231140"/>
          </a:xfrm>
          <a:custGeom>
            <a:avLst/>
            <a:gdLst/>
            <a:ahLst/>
            <a:cxnLst/>
            <a:rect l="l" t="t" r="r" b="b"/>
            <a:pathLst>
              <a:path w="2720975" h="231139">
                <a:moveTo>
                  <a:pt x="620569" y="230744"/>
                </a:moveTo>
                <a:lnTo>
                  <a:pt x="576670" y="230699"/>
                </a:lnTo>
                <a:lnTo>
                  <a:pt x="532799" y="230076"/>
                </a:lnTo>
                <a:lnTo>
                  <a:pt x="488983" y="228867"/>
                </a:lnTo>
                <a:lnTo>
                  <a:pt x="445251" y="227066"/>
                </a:lnTo>
                <a:lnTo>
                  <a:pt x="401632" y="224663"/>
                </a:lnTo>
                <a:lnTo>
                  <a:pt x="358154" y="221653"/>
                </a:lnTo>
                <a:lnTo>
                  <a:pt x="314844" y="218027"/>
                </a:lnTo>
                <a:lnTo>
                  <a:pt x="271732" y="213778"/>
                </a:lnTo>
                <a:lnTo>
                  <a:pt x="228844" y="208899"/>
                </a:lnTo>
                <a:lnTo>
                  <a:pt x="186211" y="203382"/>
                </a:lnTo>
                <a:lnTo>
                  <a:pt x="73017" y="187340"/>
                </a:lnTo>
                <a:lnTo>
                  <a:pt x="33622" y="180423"/>
                </a:lnTo>
                <a:lnTo>
                  <a:pt x="0" y="171612"/>
                </a:lnTo>
                <a:lnTo>
                  <a:pt x="0" y="0"/>
                </a:lnTo>
                <a:lnTo>
                  <a:pt x="2206" y="623"/>
                </a:lnTo>
                <a:lnTo>
                  <a:pt x="40076" y="13306"/>
                </a:lnTo>
                <a:lnTo>
                  <a:pt x="77673" y="24912"/>
                </a:lnTo>
                <a:lnTo>
                  <a:pt x="115978" y="35816"/>
                </a:lnTo>
                <a:lnTo>
                  <a:pt x="154948" y="46020"/>
                </a:lnTo>
                <a:lnTo>
                  <a:pt x="194539" y="55528"/>
                </a:lnTo>
                <a:lnTo>
                  <a:pt x="234708" y="64342"/>
                </a:lnTo>
                <a:lnTo>
                  <a:pt x="275409" y="72467"/>
                </a:lnTo>
                <a:lnTo>
                  <a:pt x="316601" y="79903"/>
                </a:lnTo>
                <a:lnTo>
                  <a:pt x="358238" y="86656"/>
                </a:lnTo>
                <a:lnTo>
                  <a:pt x="400278" y="92728"/>
                </a:lnTo>
                <a:lnTo>
                  <a:pt x="442675" y="98121"/>
                </a:lnTo>
                <a:lnTo>
                  <a:pt x="485386" y="102840"/>
                </a:lnTo>
                <a:lnTo>
                  <a:pt x="528369" y="106886"/>
                </a:lnTo>
                <a:lnTo>
                  <a:pt x="571578" y="110263"/>
                </a:lnTo>
                <a:lnTo>
                  <a:pt x="614970" y="112975"/>
                </a:lnTo>
                <a:lnTo>
                  <a:pt x="658501" y="115024"/>
                </a:lnTo>
                <a:lnTo>
                  <a:pt x="702128" y="116413"/>
                </a:lnTo>
                <a:lnTo>
                  <a:pt x="745806" y="117145"/>
                </a:lnTo>
                <a:lnTo>
                  <a:pt x="1533680" y="117224"/>
                </a:lnTo>
                <a:lnTo>
                  <a:pt x="1303511" y="161081"/>
                </a:lnTo>
                <a:lnTo>
                  <a:pt x="1221328" y="175640"/>
                </a:lnTo>
                <a:lnTo>
                  <a:pt x="1138513" y="189075"/>
                </a:lnTo>
                <a:lnTo>
                  <a:pt x="1096804" y="195256"/>
                </a:lnTo>
                <a:lnTo>
                  <a:pt x="1054856" y="201018"/>
                </a:lnTo>
                <a:lnTo>
                  <a:pt x="1012236" y="206347"/>
                </a:lnTo>
                <a:lnTo>
                  <a:pt x="969360" y="211174"/>
                </a:lnTo>
                <a:lnTo>
                  <a:pt x="926259" y="215488"/>
                </a:lnTo>
                <a:lnTo>
                  <a:pt x="882958" y="219284"/>
                </a:lnTo>
                <a:lnTo>
                  <a:pt x="839487" y="222553"/>
                </a:lnTo>
                <a:lnTo>
                  <a:pt x="795874" y="225288"/>
                </a:lnTo>
                <a:lnTo>
                  <a:pt x="752148" y="227483"/>
                </a:lnTo>
                <a:lnTo>
                  <a:pt x="708336" y="229128"/>
                </a:lnTo>
                <a:lnTo>
                  <a:pt x="664467" y="230218"/>
                </a:lnTo>
                <a:lnTo>
                  <a:pt x="620569" y="230744"/>
                </a:lnTo>
                <a:close/>
              </a:path>
              <a:path w="2720975" h="231139">
                <a:moveTo>
                  <a:pt x="1533680" y="117224"/>
                </a:moveTo>
                <a:lnTo>
                  <a:pt x="789491" y="117224"/>
                </a:lnTo>
                <a:lnTo>
                  <a:pt x="833141" y="116652"/>
                </a:lnTo>
                <a:lnTo>
                  <a:pt x="876711" y="115433"/>
                </a:lnTo>
                <a:lnTo>
                  <a:pt x="920429" y="113582"/>
                </a:lnTo>
                <a:lnTo>
                  <a:pt x="963986" y="111160"/>
                </a:lnTo>
                <a:lnTo>
                  <a:pt x="1007396" y="108214"/>
                </a:lnTo>
                <a:lnTo>
                  <a:pt x="1050672" y="104790"/>
                </a:lnTo>
                <a:lnTo>
                  <a:pt x="1136881" y="96701"/>
                </a:lnTo>
                <a:lnTo>
                  <a:pt x="1222724" y="87268"/>
                </a:lnTo>
                <a:lnTo>
                  <a:pt x="1607463" y="38287"/>
                </a:lnTo>
                <a:lnTo>
                  <a:pt x="1736312" y="23540"/>
                </a:lnTo>
                <a:lnTo>
                  <a:pt x="1821016" y="15430"/>
                </a:lnTo>
                <a:lnTo>
                  <a:pt x="1863046" y="12070"/>
                </a:lnTo>
                <a:lnTo>
                  <a:pt x="1905464" y="9167"/>
                </a:lnTo>
                <a:lnTo>
                  <a:pt x="1948198" y="6758"/>
                </a:lnTo>
                <a:lnTo>
                  <a:pt x="1991170" y="4881"/>
                </a:lnTo>
                <a:lnTo>
                  <a:pt x="2034308" y="3574"/>
                </a:lnTo>
                <a:lnTo>
                  <a:pt x="2077538" y="2876"/>
                </a:lnTo>
                <a:lnTo>
                  <a:pt x="2120785" y="2825"/>
                </a:lnTo>
                <a:lnTo>
                  <a:pt x="2163973" y="3458"/>
                </a:lnTo>
                <a:lnTo>
                  <a:pt x="2207029" y="4814"/>
                </a:lnTo>
                <a:lnTo>
                  <a:pt x="2249880" y="6930"/>
                </a:lnTo>
                <a:lnTo>
                  <a:pt x="2292448" y="9845"/>
                </a:lnTo>
                <a:lnTo>
                  <a:pt x="2334660" y="13597"/>
                </a:lnTo>
                <a:lnTo>
                  <a:pt x="2376443" y="18224"/>
                </a:lnTo>
                <a:lnTo>
                  <a:pt x="2417721" y="23763"/>
                </a:lnTo>
                <a:lnTo>
                  <a:pt x="2458420" y="30254"/>
                </a:lnTo>
                <a:lnTo>
                  <a:pt x="2480132" y="34309"/>
                </a:lnTo>
                <a:lnTo>
                  <a:pt x="2218395" y="34309"/>
                </a:lnTo>
                <a:lnTo>
                  <a:pt x="2175331" y="35004"/>
                </a:lnTo>
                <a:lnTo>
                  <a:pt x="2132266" y="36468"/>
                </a:lnTo>
                <a:lnTo>
                  <a:pt x="2089273" y="38657"/>
                </a:lnTo>
                <a:lnTo>
                  <a:pt x="2046424" y="41530"/>
                </a:lnTo>
                <a:lnTo>
                  <a:pt x="2003791" y="45044"/>
                </a:lnTo>
                <a:lnTo>
                  <a:pt x="1961446" y="49157"/>
                </a:lnTo>
                <a:lnTo>
                  <a:pt x="1919461" y="53826"/>
                </a:lnTo>
                <a:lnTo>
                  <a:pt x="1877909" y="59009"/>
                </a:lnTo>
                <a:lnTo>
                  <a:pt x="1836862" y="64665"/>
                </a:lnTo>
                <a:lnTo>
                  <a:pt x="1753644" y="77491"/>
                </a:lnTo>
                <a:lnTo>
                  <a:pt x="1630139" y="99025"/>
                </a:lnTo>
                <a:lnTo>
                  <a:pt x="1533680" y="117224"/>
                </a:lnTo>
                <a:close/>
              </a:path>
              <a:path w="2720975" h="231139">
                <a:moveTo>
                  <a:pt x="2720850" y="105508"/>
                </a:moveTo>
                <a:lnTo>
                  <a:pt x="2677836" y="91431"/>
                </a:lnTo>
                <a:lnTo>
                  <a:pt x="2633133" y="78933"/>
                </a:lnTo>
                <a:lnTo>
                  <a:pt x="2594043" y="69615"/>
                </a:lnTo>
                <a:lnTo>
                  <a:pt x="2554231" y="61489"/>
                </a:lnTo>
                <a:lnTo>
                  <a:pt x="2513769" y="54513"/>
                </a:lnTo>
                <a:lnTo>
                  <a:pt x="2472729" y="48644"/>
                </a:lnTo>
                <a:lnTo>
                  <a:pt x="2431183" y="43840"/>
                </a:lnTo>
                <a:lnTo>
                  <a:pt x="2389204" y="40058"/>
                </a:lnTo>
                <a:lnTo>
                  <a:pt x="2346863" y="37256"/>
                </a:lnTo>
                <a:lnTo>
                  <a:pt x="2304234" y="35392"/>
                </a:lnTo>
                <a:lnTo>
                  <a:pt x="2261387" y="34424"/>
                </a:lnTo>
                <a:lnTo>
                  <a:pt x="2218395" y="34309"/>
                </a:lnTo>
                <a:lnTo>
                  <a:pt x="2480132" y="34309"/>
                </a:lnTo>
                <a:lnTo>
                  <a:pt x="2537784" y="46240"/>
                </a:lnTo>
                <a:lnTo>
                  <a:pt x="2576300" y="55811"/>
                </a:lnTo>
                <a:lnTo>
                  <a:pt x="2613939" y="66486"/>
                </a:lnTo>
                <a:lnTo>
                  <a:pt x="2650626" y="78301"/>
                </a:lnTo>
                <a:lnTo>
                  <a:pt x="2686288" y="91296"/>
                </a:lnTo>
                <a:lnTo>
                  <a:pt x="2720850" y="105508"/>
                </a:lnTo>
                <a:close/>
              </a:path>
            </a:pathLst>
          </a:custGeom>
          <a:solidFill>
            <a:srgbClr val="00408F"/>
          </a:solidFill>
        </p:spPr>
        <p:txBody>
          <a:bodyPr wrap="square" lIns="0" tIns="0" rIns="0" bIns="0" rtlCol="0"/>
          <a:lstStyle/>
          <a:p>
            <a:endParaRPr/>
          </a:p>
        </p:txBody>
      </p:sp>
      <p:sp>
        <p:nvSpPr>
          <p:cNvPr id="7" name="object 7"/>
          <p:cNvSpPr/>
          <p:nvPr/>
        </p:nvSpPr>
        <p:spPr>
          <a:xfrm>
            <a:off x="951507" y="4930680"/>
            <a:ext cx="1929130" cy="213360"/>
          </a:xfrm>
          <a:custGeom>
            <a:avLst/>
            <a:gdLst/>
            <a:ahLst/>
            <a:cxnLst/>
            <a:rect l="l" t="t" r="r" b="b"/>
            <a:pathLst>
              <a:path w="1929130" h="213360">
                <a:moveTo>
                  <a:pt x="250957" y="190815"/>
                </a:moveTo>
                <a:lnTo>
                  <a:pt x="208420" y="190684"/>
                </a:lnTo>
                <a:lnTo>
                  <a:pt x="166064" y="189507"/>
                </a:lnTo>
                <a:lnTo>
                  <a:pt x="123966" y="187208"/>
                </a:lnTo>
                <a:lnTo>
                  <a:pt x="82206" y="183711"/>
                </a:lnTo>
                <a:lnTo>
                  <a:pt x="40857" y="178940"/>
                </a:lnTo>
                <a:lnTo>
                  <a:pt x="0" y="172820"/>
                </a:lnTo>
                <a:lnTo>
                  <a:pt x="43593" y="172315"/>
                </a:lnTo>
                <a:lnTo>
                  <a:pt x="86856" y="170647"/>
                </a:lnTo>
                <a:lnTo>
                  <a:pt x="129800" y="167905"/>
                </a:lnTo>
                <a:lnTo>
                  <a:pt x="172438" y="164178"/>
                </a:lnTo>
                <a:lnTo>
                  <a:pt x="214781" y="159555"/>
                </a:lnTo>
                <a:lnTo>
                  <a:pt x="256843" y="154128"/>
                </a:lnTo>
                <a:lnTo>
                  <a:pt x="298635" y="147984"/>
                </a:lnTo>
                <a:lnTo>
                  <a:pt x="340170" y="141214"/>
                </a:lnTo>
                <a:lnTo>
                  <a:pt x="381459" y="133908"/>
                </a:lnTo>
                <a:lnTo>
                  <a:pt x="463351" y="118042"/>
                </a:lnTo>
                <a:lnTo>
                  <a:pt x="742923" y="58941"/>
                </a:lnTo>
                <a:lnTo>
                  <a:pt x="822133" y="43523"/>
                </a:lnTo>
                <a:lnTo>
                  <a:pt x="862072" y="36330"/>
                </a:lnTo>
                <a:lnTo>
                  <a:pt x="902227" y="29576"/>
                </a:lnTo>
                <a:lnTo>
                  <a:pt x="942591" y="23332"/>
                </a:lnTo>
                <a:lnTo>
                  <a:pt x="983156" y="17673"/>
                </a:lnTo>
                <a:lnTo>
                  <a:pt x="1023920" y="12669"/>
                </a:lnTo>
                <a:lnTo>
                  <a:pt x="1064872" y="8392"/>
                </a:lnTo>
                <a:lnTo>
                  <a:pt x="1106009" y="4915"/>
                </a:lnTo>
                <a:lnTo>
                  <a:pt x="1147322" y="2309"/>
                </a:lnTo>
                <a:lnTo>
                  <a:pt x="1188807" y="647"/>
                </a:lnTo>
                <a:lnTo>
                  <a:pt x="1230458" y="0"/>
                </a:lnTo>
                <a:lnTo>
                  <a:pt x="1272267" y="440"/>
                </a:lnTo>
                <a:lnTo>
                  <a:pt x="1314727" y="2100"/>
                </a:lnTo>
                <a:lnTo>
                  <a:pt x="1357022" y="5030"/>
                </a:lnTo>
                <a:lnTo>
                  <a:pt x="1399032" y="9196"/>
                </a:lnTo>
                <a:lnTo>
                  <a:pt x="1440637" y="14570"/>
                </a:lnTo>
                <a:lnTo>
                  <a:pt x="1481717" y="21118"/>
                </a:lnTo>
                <a:lnTo>
                  <a:pt x="1522154" y="28809"/>
                </a:lnTo>
                <a:lnTo>
                  <a:pt x="1561827" y="37610"/>
                </a:lnTo>
                <a:lnTo>
                  <a:pt x="1600617" y="47491"/>
                </a:lnTo>
                <a:lnTo>
                  <a:pt x="1638405" y="58419"/>
                </a:lnTo>
                <a:lnTo>
                  <a:pt x="1675069" y="70364"/>
                </a:lnTo>
                <a:lnTo>
                  <a:pt x="1691056" y="76198"/>
                </a:lnTo>
                <a:lnTo>
                  <a:pt x="1284722" y="76198"/>
                </a:lnTo>
                <a:lnTo>
                  <a:pt x="1242146" y="76617"/>
                </a:lnTo>
                <a:lnTo>
                  <a:pt x="1199562" y="78107"/>
                </a:lnTo>
                <a:lnTo>
                  <a:pt x="1157665" y="80582"/>
                </a:lnTo>
                <a:lnTo>
                  <a:pt x="1116078" y="83955"/>
                </a:lnTo>
                <a:lnTo>
                  <a:pt x="1074768" y="88125"/>
                </a:lnTo>
                <a:lnTo>
                  <a:pt x="1033699" y="92990"/>
                </a:lnTo>
                <a:lnTo>
                  <a:pt x="992840" y="98448"/>
                </a:lnTo>
                <a:lnTo>
                  <a:pt x="952154" y="104398"/>
                </a:lnTo>
                <a:lnTo>
                  <a:pt x="871166" y="117364"/>
                </a:lnTo>
                <a:lnTo>
                  <a:pt x="750100" y="137960"/>
                </a:lnTo>
                <a:lnTo>
                  <a:pt x="669342" y="151257"/>
                </a:lnTo>
                <a:lnTo>
                  <a:pt x="588533" y="163292"/>
                </a:lnTo>
                <a:lnTo>
                  <a:pt x="547322" y="168803"/>
                </a:lnTo>
                <a:lnTo>
                  <a:pt x="505674" y="173873"/>
                </a:lnTo>
                <a:lnTo>
                  <a:pt x="463667" y="178428"/>
                </a:lnTo>
                <a:lnTo>
                  <a:pt x="421379" y="182391"/>
                </a:lnTo>
                <a:lnTo>
                  <a:pt x="378887" y="185687"/>
                </a:lnTo>
                <a:lnTo>
                  <a:pt x="336268" y="188241"/>
                </a:lnTo>
                <a:lnTo>
                  <a:pt x="293599" y="189974"/>
                </a:lnTo>
                <a:lnTo>
                  <a:pt x="250957" y="190815"/>
                </a:lnTo>
                <a:close/>
              </a:path>
              <a:path w="1929130" h="213360">
                <a:moveTo>
                  <a:pt x="1928850" y="212819"/>
                </a:moveTo>
                <a:lnTo>
                  <a:pt x="1923738" y="212819"/>
                </a:lnTo>
                <a:lnTo>
                  <a:pt x="1903816" y="202864"/>
                </a:lnTo>
                <a:lnTo>
                  <a:pt x="1871542" y="188191"/>
                </a:lnTo>
                <a:lnTo>
                  <a:pt x="1803453" y="161354"/>
                </a:lnTo>
                <a:lnTo>
                  <a:pt x="1731122" y="137955"/>
                </a:lnTo>
                <a:lnTo>
                  <a:pt x="1693590" y="127592"/>
                </a:lnTo>
                <a:lnTo>
                  <a:pt x="1655208" y="118130"/>
                </a:lnTo>
                <a:lnTo>
                  <a:pt x="1616070" y="109588"/>
                </a:lnTo>
                <a:lnTo>
                  <a:pt x="1576250" y="101982"/>
                </a:lnTo>
                <a:lnTo>
                  <a:pt x="1535824" y="95327"/>
                </a:lnTo>
                <a:lnTo>
                  <a:pt x="1494866" y="89637"/>
                </a:lnTo>
                <a:lnTo>
                  <a:pt x="1453452" y="84928"/>
                </a:lnTo>
                <a:lnTo>
                  <a:pt x="1411655" y="81215"/>
                </a:lnTo>
                <a:lnTo>
                  <a:pt x="1369551" y="78512"/>
                </a:lnTo>
                <a:lnTo>
                  <a:pt x="1327215" y="76835"/>
                </a:lnTo>
                <a:lnTo>
                  <a:pt x="1284722" y="76198"/>
                </a:lnTo>
                <a:lnTo>
                  <a:pt x="1691056" y="76198"/>
                </a:lnTo>
                <a:lnTo>
                  <a:pt x="1744554" y="97173"/>
                </a:lnTo>
                <a:lnTo>
                  <a:pt x="1808114" y="127667"/>
                </a:lnTo>
                <a:lnTo>
                  <a:pt x="1864791" y="161590"/>
                </a:lnTo>
                <a:lnTo>
                  <a:pt x="1913630" y="198690"/>
                </a:lnTo>
                <a:lnTo>
                  <a:pt x="1928850" y="212819"/>
                </a:lnTo>
                <a:close/>
              </a:path>
            </a:pathLst>
          </a:custGeom>
          <a:solidFill>
            <a:srgbClr val="00ABD9"/>
          </a:solidFill>
        </p:spPr>
        <p:txBody>
          <a:bodyPr wrap="square" lIns="0" tIns="0" rIns="0" bIns="0" rtlCol="0"/>
          <a:lstStyle/>
          <a:p>
            <a:endParaRPr/>
          </a:p>
        </p:txBody>
      </p:sp>
      <p:sp>
        <p:nvSpPr>
          <p:cNvPr id="8" name="object 8"/>
          <p:cNvSpPr/>
          <p:nvPr/>
        </p:nvSpPr>
        <p:spPr>
          <a:xfrm>
            <a:off x="8007887" y="0"/>
            <a:ext cx="1136650" cy="175895"/>
          </a:xfrm>
          <a:custGeom>
            <a:avLst/>
            <a:gdLst/>
            <a:ahLst/>
            <a:cxnLst/>
            <a:rect l="l" t="t" r="r" b="b"/>
            <a:pathLst>
              <a:path w="1136650" h="175895">
                <a:moveTo>
                  <a:pt x="229485" y="175336"/>
                </a:moveTo>
                <a:lnTo>
                  <a:pt x="136905" y="174891"/>
                </a:lnTo>
                <a:lnTo>
                  <a:pt x="0" y="172002"/>
                </a:lnTo>
                <a:lnTo>
                  <a:pt x="90507" y="168776"/>
                </a:lnTo>
                <a:lnTo>
                  <a:pt x="179710" y="164356"/>
                </a:lnTo>
                <a:lnTo>
                  <a:pt x="267334" y="158761"/>
                </a:lnTo>
                <a:lnTo>
                  <a:pt x="353108" y="152014"/>
                </a:lnTo>
                <a:lnTo>
                  <a:pt x="436760" y="144135"/>
                </a:lnTo>
                <a:lnTo>
                  <a:pt x="518018" y="135145"/>
                </a:lnTo>
                <a:lnTo>
                  <a:pt x="596610" y="125065"/>
                </a:lnTo>
                <a:lnTo>
                  <a:pt x="672262" y="113917"/>
                </a:lnTo>
                <a:lnTo>
                  <a:pt x="744703" y="101722"/>
                </a:lnTo>
                <a:lnTo>
                  <a:pt x="815330" y="88096"/>
                </a:lnTo>
                <a:lnTo>
                  <a:pt x="880906" y="73303"/>
                </a:lnTo>
                <a:lnTo>
                  <a:pt x="939846" y="57853"/>
                </a:lnTo>
                <a:lnTo>
                  <a:pt x="993495" y="41770"/>
                </a:lnTo>
                <a:lnTo>
                  <a:pt x="1043192" y="25078"/>
                </a:lnTo>
                <a:lnTo>
                  <a:pt x="1090284" y="7804"/>
                </a:lnTo>
                <a:lnTo>
                  <a:pt x="1110561" y="0"/>
                </a:lnTo>
                <a:lnTo>
                  <a:pt x="1136111" y="0"/>
                </a:lnTo>
                <a:lnTo>
                  <a:pt x="1136111" y="113201"/>
                </a:lnTo>
                <a:lnTo>
                  <a:pt x="1052872" y="124748"/>
                </a:lnTo>
                <a:lnTo>
                  <a:pt x="966814" y="135198"/>
                </a:lnTo>
                <a:lnTo>
                  <a:pt x="877922" y="144549"/>
                </a:lnTo>
                <a:lnTo>
                  <a:pt x="787538" y="152636"/>
                </a:lnTo>
                <a:lnTo>
                  <a:pt x="695858" y="159480"/>
                </a:lnTo>
                <a:lnTo>
                  <a:pt x="603211" y="165089"/>
                </a:lnTo>
                <a:lnTo>
                  <a:pt x="463142" y="171204"/>
                </a:lnTo>
                <a:lnTo>
                  <a:pt x="322734" y="174587"/>
                </a:lnTo>
                <a:lnTo>
                  <a:pt x="229485" y="175336"/>
                </a:lnTo>
                <a:close/>
              </a:path>
            </a:pathLst>
          </a:custGeom>
          <a:solidFill>
            <a:srgbClr val="FFED00"/>
          </a:solidFill>
        </p:spPr>
        <p:txBody>
          <a:bodyPr wrap="square" lIns="0" tIns="0" rIns="0" bIns="0" rtlCol="0"/>
          <a:lstStyle/>
          <a:p>
            <a:endParaRPr/>
          </a:p>
        </p:txBody>
      </p:sp>
      <p:sp>
        <p:nvSpPr>
          <p:cNvPr id="9" name="object 9"/>
          <p:cNvSpPr/>
          <p:nvPr/>
        </p:nvSpPr>
        <p:spPr>
          <a:xfrm>
            <a:off x="7034631" y="80310"/>
            <a:ext cx="2109470" cy="185420"/>
          </a:xfrm>
          <a:custGeom>
            <a:avLst/>
            <a:gdLst/>
            <a:ahLst/>
            <a:cxnLst/>
            <a:rect l="l" t="t" r="r" b="b"/>
            <a:pathLst>
              <a:path w="2109470" h="185420">
                <a:moveTo>
                  <a:pt x="2109342" y="93955"/>
                </a:moveTo>
                <a:lnTo>
                  <a:pt x="1497288" y="93955"/>
                </a:lnTo>
                <a:lnTo>
                  <a:pt x="1531155" y="93892"/>
                </a:lnTo>
                <a:lnTo>
                  <a:pt x="1565016" y="93305"/>
                </a:lnTo>
                <a:lnTo>
                  <a:pt x="1632586" y="90550"/>
                </a:lnTo>
                <a:lnTo>
                  <a:pt x="1699723" y="85669"/>
                </a:lnTo>
                <a:lnTo>
                  <a:pt x="1766158" y="78644"/>
                </a:lnTo>
                <a:lnTo>
                  <a:pt x="1831617" y="69455"/>
                </a:lnTo>
                <a:lnTo>
                  <a:pt x="1895831" y="58082"/>
                </a:lnTo>
                <a:lnTo>
                  <a:pt x="1958525" y="44506"/>
                </a:lnTo>
                <a:lnTo>
                  <a:pt x="2019430" y="28707"/>
                </a:lnTo>
                <a:lnTo>
                  <a:pt x="2078273" y="10665"/>
                </a:lnTo>
                <a:lnTo>
                  <a:pt x="2107632" y="499"/>
                </a:lnTo>
                <a:lnTo>
                  <a:pt x="2109342" y="0"/>
                </a:lnTo>
                <a:lnTo>
                  <a:pt x="2109342" y="93955"/>
                </a:lnTo>
                <a:close/>
              </a:path>
              <a:path w="2109470" h="185420">
                <a:moveTo>
                  <a:pt x="0" y="84565"/>
                </a:moveTo>
                <a:lnTo>
                  <a:pt x="54440" y="62759"/>
                </a:lnTo>
                <a:lnTo>
                  <a:pt x="112062" y="44733"/>
                </a:lnTo>
                <a:lnTo>
                  <a:pt x="172403" y="30243"/>
                </a:lnTo>
                <a:lnTo>
                  <a:pt x="235000" y="19046"/>
                </a:lnTo>
                <a:lnTo>
                  <a:pt x="299394" y="10898"/>
                </a:lnTo>
                <a:lnTo>
                  <a:pt x="365120" y="5554"/>
                </a:lnTo>
                <a:lnTo>
                  <a:pt x="431719" y="2771"/>
                </a:lnTo>
                <a:lnTo>
                  <a:pt x="465200" y="2264"/>
                </a:lnTo>
                <a:lnTo>
                  <a:pt x="498728" y="2305"/>
                </a:lnTo>
                <a:lnTo>
                  <a:pt x="565685" y="3912"/>
                </a:lnTo>
                <a:lnTo>
                  <a:pt x="632128" y="7347"/>
                </a:lnTo>
                <a:lnTo>
                  <a:pt x="697597" y="12367"/>
                </a:lnTo>
                <a:lnTo>
                  <a:pt x="763263" y="18867"/>
                </a:lnTo>
                <a:lnTo>
                  <a:pt x="837533" y="27498"/>
                </a:lnTo>
                <a:lnTo>
                  <a:pt x="389528" y="27498"/>
                </a:lnTo>
                <a:lnTo>
                  <a:pt x="356199" y="27591"/>
                </a:lnTo>
                <a:lnTo>
                  <a:pt x="289933" y="29861"/>
                </a:lnTo>
                <a:lnTo>
                  <a:pt x="224564" y="35137"/>
                </a:lnTo>
                <a:lnTo>
                  <a:pt x="160539" y="43692"/>
                </a:lnTo>
                <a:lnTo>
                  <a:pt x="98306" y="55797"/>
                </a:lnTo>
                <a:lnTo>
                  <a:pt x="33346" y="73282"/>
                </a:lnTo>
                <a:lnTo>
                  <a:pt x="0" y="84565"/>
                </a:lnTo>
                <a:close/>
              </a:path>
              <a:path w="2109470" h="185420">
                <a:moveTo>
                  <a:pt x="1628245" y="184942"/>
                </a:moveTo>
                <a:lnTo>
                  <a:pt x="1560203" y="183646"/>
                </a:lnTo>
                <a:lnTo>
                  <a:pt x="1492339" y="180569"/>
                </a:lnTo>
                <a:lnTo>
                  <a:pt x="1424828" y="175756"/>
                </a:lnTo>
                <a:lnTo>
                  <a:pt x="1357844" y="169256"/>
                </a:lnTo>
                <a:lnTo>
                  <a:pt x="1291563" y="161116"/>
                </a:lnTo>
                <a:lnTo>
                  <a:pt x="1226708" y="151544"/>
                </a:lnTo>
                <a:lnTo>
                  <a:pt x="1130599" y="135035"/>
                </a:lnTo>
                <a:lnTo>
                  <a:pt x="813768" y="73420"/>
                </a:lnTo>
                <a:lnTo>
                  <a:pt x="749827" y="62109"/>
                </a:lnTo>
                <a:lnTo>
                  <a:pt x="685312" y="51829"/>
                </a:lnTo>
                <a:lnTo>
                  <a:pt x="621277" y="43142"/>
                </a:lnTo>
                <a:lnTo>
                  <a:pt x="555900" y="36103"/>
                </a:lnTo>
                <a:lnTo>
                  <a:pt x="489630" y="30984"/>
                </a:lnTo>
                <a:lnTo>
                  <a:pt x="422913" y="28056"/>
                </a:lnTo>
                <a:lnTo>
                  <a:pt x="389528" y="27498"/>
                </a:lnTo>
                <a:lnTo>
                  <a:pt x="837533" y="27498"/>
                </a:lnTo>
                <a:lnTo>
                  <a:pt x="1161424" y="69945"/>
                </a:lnTo>
                <a:lnTo>
                  <a:pt x="1227974" y="77506"/>
                </a:lnTo>
                <a:lnTo>
                  <a:pt x="1294807" y="83990"/>
                </a:lnTo>
                <a:lnTo>
                  <a:pt x="1362011" y="89095"/>
                </a:lnTo>
                <a:lnTo>
                  <a:pt x="1429671" y="92519"/>
                </a:lnTo>
                <a:lnTo>
                  <a:pt x="1497288" y="93955"/>
                </a:lnTo>
                <a:lnTo>
                  <a:pt x="2109342" y="93955"/>
                </a:lnTo>
                <a:lnTo>
                  <a:pt x="2109342" y="137547"/>
                </a:lnTo>
                <a:lnTo>
                  <a:pt x="2052736" y="150153"/>
                </a:lnTo>
                <a:lnTo>
                  <a:pt x="1964981" y="163011"/>
                </a:lnTo>
                <a:lnTo>
                  <a:pt x="1898681" y="171343"/>
                </a:lnTo>
                <a:lnTo>
                  <a:pt x="1831682" y="177655"/>
                </a:lnTo>
                <a:lnTo>
                  <a:pt x="1764161" y="181993"/>
                </a:lnTo>
                <a:lnTo>
                  <a:pt x="1696289" y="184406"/>
                </a:lnTo>
                <a:lnTo>
                  <a:pt x="1662278" y="184905"/>
                </a:lnTo>
                <a:lnTo>
                  <a:pt x="1628245" y="184942"/>
                </a:lnTo>
                <a:close/>
              </a:path>
            </a:pathLst>
          </a:custGeom>
          <a:solidFill>
            <a:srgbClr val="00408F"/>
          </a:solidFill>
        </p:spPr>
        <p:txBody>
          <a:bodyPr wrap="square" lIns="0" tIns="0" rIns="0" bIns="0" rtlCol="0"/>
          <a:lstStyle/>
          <a:p>
            <a:endParaRPr/>
          </a:p>
        </p:txBody>
      </p:sp>
      <p:sp>
        <p:nvSpPr>
          <p:cNvPr id="10" name="object 10"/>
          <p:cNvSpPr txBox="1">
            <a:spLocks noGrp="1"/>
          </p:cNvSpPr>
          <p:nvPr>
            <p:ph type="title"/>
          </p:nvPr>
        </p:nvSpPr>
        <p:spPr>
          <a:xfrm>
            <a:off x="1260734" y="689264"/>
            <a:ext cx="4682865" cy="274434"/>
          </a:xfrm>
          <a:prstGeom prst="rect">
            <a:avLst/>
          </a:prstGeom>
        </p:spPr>
        <p:txBody>
          <a:bodyPr vert="horz" wrap="square" lIns="0" tIns="12700" rIns="0" bIns="0" rtlCol="0">
            <a:spAutoFit/>
          </a:bodyPr>
          <a:lstStyle/>
          <a:p>
            <a:pPr marL="12700">
              <a:lnSpc>
                <a:spcPct val="100000"/>
              </a:lnSpc>
              <a:spcBef>
                <a:spcPts val="100"/>
              </a:spcBef>
            </a:pPr>
            <a:r>
              <a:rPr lang="fr-CA" sz="1700" spc="-5" dirty="0">
                <a:solidFill>
                  <a:srgbClr val="1F497D"/>
                </a:solidFill>
                <a:latin typeface="Arial"/>
                <a:cs typeface="Arial"/>
              </a:rPr>
              <a:t>Rôle du GEP versus Directeur de rencontre</a:t>
            </a:r>
            <a:endParaRPr sz="1700" dirty="0">
              <a:latin typeface="Arial"/>
              <a:cs typeface="Arial"/>
            </a:endParaRPr>
          </a:p>
        </p:txBody>
      </p:sp>
      <p:sp>
        <p:nvSpPr>
          <p:cNvPr id="12" name="object 12"/>
          <p:cNvSpPr txBox="1"/>
          <p:nvPr/>
        </p:nvSpPr>
        <p:spPr>
          <a:xfrm>
            <a:off x="1486234" y="1145341"/>
            <a:ext cx="5882005" cy="3754233"/>
          </a:xfrm>
          <a:prstGeom prst="rect">
            <a:avLst/>
          </a:prstGeom>
        </p:spPr>
        <p:txBody>
          <a:bodyPr vert="horz" wrap="square" lIns="0" tIns="116205" rIns="0" bIns="0" rtlCol="0">
            <a:spAutoFit/>
          </a:bodyPr>
          <a:lstStyle/>
          <a:p>
            <a:pPr>
              <a:lnSpc>
                <a:spcPct val="100000"/>
              </a:lnSpc>
              <a:spcBef>
                <a:spcPts val="1015"/>
              </a:spcBef>
            </a:pPr>
            <a:r>
              <a:rPr lang="fr-CA" sz="1200" b="1" spc="-5" dirty="0">
                <a:latin typeface="Arial"/>
                <a:cs typeface="Arial"/>
              </a:rPr>
              <a:t>Gestionnaire d’évènement provincial</a:t>
            </a:r>
          </a:p>
          <a:p>
            <a:pPr marL="171450" indent="-171450">
              <a:buFont typeface="Arial" panose="020B0604020202020204" pitchFamily="34" charset="0"/>
              <a:buChar char="•"/>
            </a:pPr>
            <a:r>
              <a:rPr lang="fr-CA" sz="1200" dirty="0">
                <a:latin typeface="Arial" panose="020B0604020202020204" pitchFamily="34" charset="0"/>
                <a:cs typeface="Arial" panose="020B0604020202020204" pitchFamily="34" charset="0"/>
              </a:rPr>
              <a:t>Soutenir et aviser le Comité organisateur</a:t>
            </a:r>
          </a:p>
          <a:p>
            <a:pPr marL="171450" indent="-171450">
              <a:buFont typeface="Arial" panose="020B0604020202020204" pitchFamily="34" charset="0"/>
              <a:buChar char="•"/>
            </a:pPr>
            <a:r>
              <a:rPr lang="fr-CA" sz="1200" dirty="0">
                <a:latin typeface="Arial" panose="020B0604020202020204" pitchFamily="34" charset="0"/>
                <a:cs typeface="Arial" panose="020B0604020202020204" pitchFamily="34" charset="0"/>
              </a:rPr>
              <a:t>S’assurer du bon déroulement du championnat</a:t>
            </a:r>
          </a:p>
          <a:p>
            <a:pPr marL="171450" indent="-171450">
              <a:buFont typeface="Arial" panose="020B0604020202020204" pitchFamily="34" charset="0"/>
              <a:buChar char="•"/>
            </a:pPr>
            <a:r>
              <a:rPr lang="fr-CA" sz="1200" dirty="0">
                <a:latin typeface="Arial" panose="020B0604020202020204" pitchFamily="34" charset="0"/>
                <a:cs typeface="Arial" panose="020B0604020202020204" pitchFamily="34" charset="0"/>
              </a:rPr>
              <a:t>Faire les assignations des officiels majeurs</a:t>
            </a:r>
          </a:p>
          <a:p>
            <a:pPr marL="171450" indent="-171450">
              <a:buFont typeface="Arial" panose="020B0604020202020204" pitchFamily="34" charset="0"/>
              <a:buChar char="•"/>
            </a:pPr>
            <a:r>
              <a:rPr lang="fr-CA" sz="1200" dirty="0">
                <a:latin typeface="Arial" panose="020B0604020202020204" pitchFamily="34" charset="0"/>
                <a:cs typeface="Arial" panose="020B0604020202020204" pitchFamily="34" charset="0"/>
              </a:rPr>
              <a:t>Surveiller le travail des officiels majeurs</a:t>
            </a:r>
          </a:p>
          <a:p>
            <a:pPr marL="171450" indent="-171450">
              <a:buFont typeface="Arial" panose="020B0604020202020204" pitchFamily="34" charset="0"/>
              <a:buChar char="•"/>
            </a:pPr>
            <a:r>
              <a:rPr lang="fr-CA" sz="1200" dirty="0">
                <a:latin typeface="Arial" panose="020B0604020202020204" pitchFamily="34" charset="0"/>
                <a:cs typeface="Arial" panose="020B0604020202020204" pitchFamily="34" charset="0"/>
              </a:rPr>
              <a:t>S’assurer du respect des règlements</a:t>
            </a:r>
          </a:p>
          <a:p>
            <a:pPr marL="171450" indent="-171450">
              <a:buFont typeface="Arial" panose="020B0604020202020204" pitchFamily="34" charset="0"/>
              <a:buChar char="•"/>
            </a:pPr>
            <a:r>
              <a:rPr lang="fr-CA" sz="1200" dirty="0">
                <a:latin typeface="Arial" panose="020B0604020202020204" pitchFamily="34" charset="0"/>
                <a:cs typeface="Arial" panose="020B0604020202020204" pitchFamily="34" charset="0"/>
              </a:rPr>
              <a:t>Former et présider le jury d’appel (le cas échéant)</a:t>
            </a:r>
          </a:p>
          <a:p>
            <a:pPr marL="171450" indent="-171450">
              <a:buFont typeface="Arial" panose="020B0604020202020204" pitchFamily="34" charset="0"/>
              <a:buChar char="•"/>
            </a:pPr>
            <a:r>
              <a:rPr lang="fr-CA" sz="1200" dirty="0">
                <a:latin typeface="Arial" panose="020B0604020202020204" pitchFamily="34" charset="0"/>
                <a:cs typeface="Arial" panose="020B0604020202020204" pitchFamily="34" charset="0"/>
              </a:rPr>
              <a:t>Préparer les rapports et faire des recommandations pour les compétitions futures</a:t>
            </a:r>
          </a:p>
          <a:p>
            <a:pPr marL="171450" indent="-171450">
              <a:buFont typeface="Arial" panose="020B0604020202020204" pitchFamily="34" charset="0"/>
              <a:buChar char="•"/>
            </a:pPr>
            <a:endParaRPr lang="fr-CA" sz="1200" dirty="0">
              <a:latin typeface="Arial" panose="020B0604020202020204" pitchFamily="34" charset="0"/>
              <a:cs typeface="Arial" panose="020B0604020202020204" pitchFamily="34" charset="0"/>
            </a:endParaRPr>
          </a:p>
          <a:p>
            <a:r>
              <a:rPr lang="fr-CA" sz="1200" b="1" dirty="0">
                <a:latin typeface="Arial" panose="020B0604020202020204" pitchFamily="34" charset="0"/>
                <a:cs typeface="Arial" panose="020B0604020202020204" pitchFamily="34" charset="0"/>
              </a:rPr>
              <a:t>Directeur de rencontre</a:t>
            </a:r>
          </a:p>
          <a:p>
            <a:pPr marL="171450" indent="-171450">
              <a:buFont typeface="Arial" panose="020B0604020202020204" pitchFamily="34" charset="0"/>
              <a:buChar char="•"/>
            </a:pPr>
            <a:r>
              <a:rPr lang="fr-CA" sz="1200" dirty="0">
                <a:latin typeface="Arial" panose="020B0604020202020204" pitchFamily="34" charset="0"/>
                <a:cs typeface="Arial" panose="020B0604020202020204" pitchFamily="34" charset="0"/>
              </a:rPr>
              <a:t>Contact entre le PEPS et le Comité organisateur</a:t>
            </a:r>
          </a:p>
          <a:p>
            <a:pPr marL="171450" indent="-171450">
              <a:buFont typeface="Arial" panose="020B0604020202020204" pitchFamily="34" charset="0"/>
              <a:buChar char="•"/>
            </a:pPr>
            <a:r>
              <a:rPr lang="fr-CA" sz="1200" dirty="0">
                <a:latin typeface="Arial" panose="020B0604020202020204" pitchFamily="34" charset="0"/>
                <a:cs typeface="Arial" panose="020B0604020202020204" pitchFamily="34" charset="0"/>
              </a:rPr>
              <a:t>Travailler en collaboration avec le GEP</a:t>
            </a:r>
          </a:p>
          <a:p>
            <a:pPr marL="171450" indent="-171450">
              <a:buFont typeface="Arial" panose="020B0604020202020204" pitchFamily="34" charset="0"/>
              <a:buChar char="•"/>
            </a:pPr>
            <a:r>
              <a:rPr lang="fr-CA" sz="1200" dirty="0">
                <a:latin typeface="Arial" panose="020B0604020202020204" pitchFamily="34" charset="0"/>
                <a:cs typeface="Arial" panose="020B0604020202020204" pitchFamily="34" charset="0"/>
              </a:rPr>
              <a:t>Voir au bon déroulement du Championnat</a:t>
            </a:r>
          </a:p>
          <a:p>
            <a:pPr marL="171450" indent="-171450">
              <a:buFont typeface="Arial" panose="020B0604020202020204" pitchFamily="34" charset="0"/>
              <a:buChar char="•"/>
            </a:pPr>
            <a:r>
              <a:rPr lang="fr-CA" sz="1200" dirty="0">
                <a:latin typeface="Arial" panose="020B0604020202020204" pitchFamily="34" charset="0"/>
                <a:cs typeface="Arial" panose="020B0604020202020204" pitchFamily="34" charset="0"/>
              </a:rPr>
              <a:t>Superviser le Responsable des officiels</a:t>
            </a:r>
          </a:p>
          <a:p>
            <a:pPr marL="171450" indent="-171450">
              <a:buFont typeface="Arial" panose="020B0604020202020204" pitchFamily="34" charset="0"/>
              <a:buChar char="•"/>
            </a:pPr>
            <a:r>
              <a:rPr lang="fr-CA" sz="1200" dirty="0">
                <a:latin typeface="Arial" panose="020B0604020202020204" pitchFamily="34" charset="0"/>
                <a:cs typeface="Arial" panose="020B0604020202020204" pitchFamily="34" charset="0"/>
              </a:rPr>
              <a:t>Gérer tout problème lié au site de compétition</a:t>
            </a:r>
          </a:p>
          <a:p>
            <a:pPr marL="171450" indent="-171450">
              <a:buFont typeface="Arial" panose="020B0604020202020204" pitchFamily="34" charset="0"/>
              <a:buChar char="•"/>
            </a:pPr>
            <a:endParaRPr lang="fr-CA"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fr-CA"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CA" sz="1200" dirty="0">
              <a:latin typeface="Arial" panose="020B0604020202020204" pitchFamily="34" charset="0"/>
              <a:cs typeface="Arial" panose="020B0604020202020204" pitchFamily="34" charset="0"/>
            </a:endParaRPr>
          </a:p>
          <a:p>
            <a:pPr>
              <a:lnSpc>
                <a:spcPct val="100000"/>
              </a:lnSpc>
              <a:spcBef>
                <a:spcPts val="1015"/>
              </a:spcBef>
            </a:pPr>
            <a:r>
              <a:rPr sz="1200" b="1" spc="-5" dirty="0">
                <a:latin typeface="Arial"/>
                <a:cs typeface="Arial"/>
              </a:rPr>
              <a:t>	</a:t>
            </a:r>
            <a:endParaRPr sz="1200" dirty="0">
              <a:latin typeface="Arial"/>
              <a:cs typeface="Arial"/>
            </a:endParaRPr>
          </a:p>
        </p:txBody>
      </p:sp>
      <p:sp>
        <p:nvSpPr>
          <p:cNvPr id="15" name="object 15"/>
          <p:cNvSpPr txBox="1"/>
          <p:nvPr/>
        </p:nvSpPr>
        <p:spPr>
          <a:xfrm>
            <a:off x="3111175" y="4766986"/>
            <a:ext cx="2748280" cy="143052"/>
          </a:xfrm>
          <a:prstGeom prst="rect">
            <a:avLst/>
          </a:prstGeom>
        </p:spPr>
        <p:txBody>
          <a:bodyPr vert="horz" wrap="square" lIns="0" tIns="0" rIns="0" bIns="0" rtlCol="0">
            <a:spAutoFit/>
          </a:bodyPr>
          <a:lstStyle/>
          <a:p>
            <a:pPr marL="12700">
              <a:lnSpc>
                <a:spcPts val="1145"/>
              </a:lnSpc>
            </a:pPr>
            <a:r>
              <a:rPr lang="fr-CA" sz="1100" spc="-5" dirty="0">
                <a:solidFill>
                  <a:srgbClr val="1F497D"/>
                </a:solidFill>
                <a:latin typeface="Calibri"/>
                <a:cs typeface="Calibri"/>
              </a:rPr>
              <a:t>Championnat Québécois- 14 au 18 mai 2025</a:t>
            </a:r>
            <a:endParaRPr sz="1100" dirty="0">
              <a:latin typeface="Calibri"/>
              <a:cs typeface="Calibri"/>
            </a:endParaRPr>
          </a:p>
        </p:txBody>
      </p:sp>
      <p:sp>
        <p:nvSpPr>
          <p:cNvPr id="16" name="object 16"/>
          <p:cNvSpPr txBox="1"/>
          <p:nvPr/>
        </p:nvSpPr>
        <p:spPr>
          <a:xfrm>
            <a:off x="8704499" y="4818603"/>
            <a:ext cx="134620" cy="139700"/>
          </a:xfrm>
          <a:prstGeom prst="rect">
            <a:avLst/>
          </a:prstGeom>
        </p:spPr>
        <p:txBody>
          <a:bodyPr vert="horz" wrap="square" lIns="0" tIns="0" rIns="0" bIns="0" rtlCol="0">
            <a:spAutoFit/>
          </a:bodyPr>
          <a:lstStyle/>
          <a:p>
            <a:pPr marL="38100">
              <a:lnSpc>
                <a:spcPts val="955"/>
              </a:lnSpc>
            </a:pPr>
            <a:fld id="{81D60167-4931-47E6-BA6A-407CBD079E47}" type="slidenum">
              <a:rPr sz="900" dirty="0">
                <a:solidFill>
                  <a:srgbClr val="FFFFFF"/>
                </a:solidFill>
                <a:latin typeface="Calibri"/>
                <a:cs typeface="Calibri"/>
              </a:rPr>
              <a:t>3</a:t>
            </a:fld>
            <a:endParaRPr sz="900">
              <a:latin typeface="Calibri"/>
              <a:cs typeface="Calibri"/>
            </a:endParaRPr>
          </a:p>
        </p:txBody>
      </p:sp>
      <p:pic>
        <p:nvPicPr>
          <p:cNvPr id="17" name="Image 16">
            <a:extLst>
              <a:ext uri="{FF2B5EF4-FFF2-40B4-BE49-F238E27FC236}">
                <a16:creationId xmlns:a16="http://schemas.microsoft.com/office/drawing/2014/main" id="{618BF269-F618-C42F-2A32-C8AE4FEE3CD9}"/>
              </a:ext>
            </a:extLst>
          </p:cNvPr>
          <p:cNvPicPr>
            <a:picLocks noChangeAspect="1"/>
          </p:cNvPicPr>
          <p:nvPr/>
        </p:nvPicPr>
        <p:blipFill>
          <a:blip r:embed="rId4"/>
          <a:stretch>
            <a:fillRect/>
          </a:stretch>
        </p:blipFill>
        <p:spPr>
          <a:xfrm>
            <a:off x="6639218" y="4501100"/>
            <a:ext cx="1761897" cy="475529"/>
          </a:xfrm>
          <a:prstGeom prst="rect">
            <a:avLst/>
          </a:prstGeom>
        </p:spPr>
      </p:pic>
    </p:spTree>
    <p:extLst>
      <p:ext uri="{BB962C8B-B14F-4D97-AF65-F5344CB8AC3E}">
        <p14:creationId xmlns:p14="http://schemas.microsoft.com/office/powerpoint/2010/main" val="2371732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1E73868-2CD2-C64F-662E-4E2BC2B87B3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D1EFA71A-0D3A-FE1E-F0E3-4523A46BB174}"/>
              </a:ext>
            </a:extLst>
          </p:cNvPr>
          <p:cNvSpPr/>
          <p:nvPr/>
        </p:nvSpPr>
        <p:spPr>
          <a:xfrm>
            <a:off x="0" y="0"/>
            <a:ext cx="9143999" cy="5143499"/>
          </a:xfrm>
          <a:prstGeom prst="rect">
            <a:avLst/>
          </a:prstGeom>
          <a:blipFill>
            <a:blip r:embed="rId2" cstate="print"/>
            <a:stretch>
              <a:fillRect/>
            </a:stretch>
          </a:blipFill>
        </p:spPr>
        <p:txBody>
          <a:bodyPr wrap="square" lIns="0" tIns="0" rIns="0" bIns="0" rtlCol="0"/>
          <a:lstStyle/>
          <a:p>
            <a:endParaRPr lang="en-CA" dirty="0"/>
          </a:p>
        </p:txBody>
      </p:sp>
      <p:sp>
        <p:nvSpPr>
          <p:cNvPr id="3" name="object 3">
            <a:extLst>
              <a:ext uri="{FF2B5EF4-FFF2-40B4-BE49-F238E27FC236}">
                <a16:creationId xmlns:a16="http://schemas.microsoft.com/office/drawing/2014/main" id="{0671035A-7D99-1665-5CB1-93A89EF5F736}"/>
              </a:ext>
            </a:extLst>
          </p:cNvPr>
          <p:cNvSpPr/>
          <p:nvPr/>
        </p:nvSpPr>
        <p:spPr>
          <a:xfrm>
            <a:off x="8643652" y="4747878"/>
            <a:ext cx="257810" cy="257810"/>
          </a:xfrm>
          <a:custGeom>
            <a:avLst/>
            <a:gdLst/>
            <a:ahLst/>
            <a:cxnLst/>
            <a:rect l="l" t="t" r="r" b="b"/>
            <a:pathLst>
              <a:path w="257809" h="257810">
                <a:moveTo>
                  <a:pt x="128634" y="257269"/>
                </a:moveTo>
                <a:lnTo>
                  <a:pt x="87974" y="250711"/>
                </a:lnTo>
                <a:lnTo>
                  <a:pt x="52663" y="232450"/>
                </a:lnTo>
                <a:lnTo>
                  <a:pt x="24817" y="204605"/>
                </a:lnTo>
                <a:lnTo>
                  <a:pt x="6556" y="169293"/>
                </a:lnTo>
                <a:lnTo>
                  <a:pt x="0" y="128634"/>
                </a:lnTo>
                <a:lnTo>
                  <a:pt x="1682" y="107768"/>
                </a:lnTo>
                <a:lnTo>
                  <a:pt x="14356" y="69518"/>
                </a:lnTo>
                <a:lnTo>
                  <a:pt x="37674" y="37675"/>
                </a:lnTo>
                <a:lnTo>
                  <a:pt x="69518" y="14357"/>
                </a:lnTo>
                <a:lnTo>
                  <a:pt x="107768" y="1683"/>
                </a:lnTo>
                <a:lnTo>
                  <a:pt x="128634" y="0"/>
                </a:lnTo>
                <a:lnTo>
                  <a:pt x="149499" y="1683"/>
                </a:lnTo>
                <a:lnTo>
                  <a:pt x="187749" y="14357"/>
                </a:lnTo>
                <a:lnTo>
                  <a:pt x="219593" y="37675"/>
                </a:lnTo>
                <a:lnTo>
                  <a:pt x="242911" y="69518"/>
                </a:lnTo>
                <a:lnTo>
                  <a:pt x="255585" y="107768"/>
                </a:lnTo>
                <a:lnTo>
                  <a:pt x="257269" y="128634"/>
                </a:lnTo>
                <a:lnTo>
                  <a:pt x="255585" y="149500"/>
                </a:lnTo>
                <a:lnTo>
                  <a:pt x="242911" y="187750"/>
                </a:lnTo>
                <a:lnTo>
                  <a:pt x="219593" y="219593"/>
                </a:lnTo>
                <a:lnTo>
                  <a:pt x="187749" y="242911"/>
                </a:lnTo>
                <a:lnTo>
                  <a:pt x="149499" y="255586"/>
                </a:lnTo>
                <a:lnTo>
                  <a:pt x="128634" y="257269"/>
                </a:lnTo>
                <a:close/>
              </a:path>
            </a:pathLst>
          </a:custGeom>
          <a:solidFill>
            <a:srgbClr val="0A4994"/>
          </a:solidFill>
        </p:spPr>
        <p:txBody>
          <a:bodyPr wrap="square" lIns="0" tIns="0" rIns="0" bIns="0" rtlCol="0"/>
          <a:lstStyle/>
          <a:p>
            <a:endParaRPr/>
          </a:p>
        </p:txBody>
      </p:sp>
      <p:sp>
        <p:nvSpPr>
          <p:cNvPr id="5" name="object 5">
            <a:extLst>
              <a:ext uri="{FF2B5EF4-FFF2-40B4-BE49-F238E27FC236}">
                <a16:creationId xmlns:a16="http://schemas.microsoft.com/office/drawing/2014/main" id="{F3233620-4EA7-6839-41A1-C5DFD5DA5888}"/>
              </a:ext>
            </a:extLst>
          </p:cNvPr>
          <p:cNvSpPr/>
          <p:nvPr/>
        </p:nvSpPr>
        <p:spPr>
          <a:xfrm>
            <a:off x="503375" y="4218035"/>
            <a:ext cx="561749" cy="800577"/>
          </a:xfrm>
          <a:prstGeom prst="rect">
            <a:avLst/>
          </a:prstGeom>
          <a:blipFill>
            <a:blip r:embed="rId3" cstate="print"/>
            <a:stretch>
              <a:fillRect/>
            </a:stretch>
          </a:blipFill>
        </p:spPr>
        <p:txBody>
          <a:bodyPr wrap="square" lIns="0" tIns="0" rIns="0" bIns="0" rtlCol="0"/>
          <a:lstStyle/>
          <a:p>
            <a:endParaRPr/>
          </a:p>
        </p:txBody>
      </p:sp>
      <p:sp>
        <p:nvSpPr>
          <p:cNvPr id="6" name="object 6">
            <a:extLst>
              <a:ext uri="{FF2B5EF4-FFF2-40B4-BE49-F238E27FC236}">
                <a16:creationId xmlns:a16="http://schemas.microsoft.com/office/drawing/2014/main" id="{7BB774F5-6126-5A1A-B68E-CAC9B184D706}"/>
              </a:ext>
            </a:extLst>
          </p:cNvPr>
          <p:cNvSpPr/>
          <p:nvPr/>
        </p:nvSpPr>
        <p:spPr>
          <a:xfrm>
            <a:off x="4" y="4865613"/>
            <a:ext cx="2720975" cy="231140"/>
          </a:xfrm>
          <a:custGeom>
            <a:avLst/>
            <a:gdLst/>
            <a:ahLst/>
            <a:cxnLst/>
            <a:rect l="l" t="t" r="r" b="b"/>
            <a:pathLst>
              <a:path w="2720975" h="231139">
                <a:moveTo>
                  <a:pt x="620569" y="230744"/>
                </a:moveTo>
                <a:lnTo>
                  <a:pt x="576670" y="230699"/>
                </a:lnTo>
                <a:lnTo>
                  <a:pt x="532799" y="230076"/>
                </a:lnTo>
                <a:lnTo>
                  <a:pt x="488983" y="228867"/>
                </a:lnTo>
                <a:lnTo>
                  <a:pt x="445251" y="227066"/>
                </a:lnTo>
                <a:lnTo>
                  <a:pt x="401632" y="224663"/>
                </a:lnTo>
                <a:lnTo>
                  <a:pt x="358154" y="221653"/>
                </a:lnTo>
                <a:lnTo>
                  <a:pt x="314844" y="218027"/>
                </a:lnTo>
                <a:lnTo>
                  <a:pt x="271732" y="213778"/>
                </a:lnTo>
                <a:lnTo>
                  <a:pt x="228844" y="208899"/>
                </a:lnTo>
                <a:lnTo>
                  <a:pt x="186211" y="203382"/>
                </a:lnTo>
                <a:lnTo>
                  <a:pt x="73017" y="187340"/>
                </a:lnTo>
                <a:lnTo>
                  <a:pt x="33622" y="180423"/>
                </a:lnTo>
                <a:lnTo>
                  <a:pt x="0" y="171612"/>
                </a:lnTo>
                <a:lnTo>
                  <a:pt x="0" y="0"/>
                </a:lnTo>
                <a:lnTo>
                  <a:pt x="2206" y="623"/>
                </a:lnTo>
                <a:lnTo>
                  <a:pt x="40076" y="13306"/>
                </a:lnTo>
                <a:lnTo>
                  <a:pt x="77673" y="24912"/>
                </a:lnTo>
                <a:lnTo>
                  <a:pt x="115978" y="35816"/>
                </a:lnTo>
                <a:lnTo>
                  <a:pt x="154948" y="46020"/>
                </a:lnTo>
                <a:lnTo>
                  <a:pt x="194539" y="55528"/>
                </a:lnTo>
                <a:lnTo>
                  <a:pt x="234708" y="64342"/>
                </a:lnTo>
                <a:lnTo>
                  <a:pt x="275409" y="72467"/>
                </a:lnTo>
                <a:lnTo>
                  <a:pt x="316601" y="79903"/>
                </a:lnTo>
                <a:lnTo>
                  <a:pt x="358238" y="86656"/>
                </a:lnTo>
                <a:lnTo>
                  <a:pt x="400278" y="92728"/>
                </a:lnTo>
                <a:lnTo>
                  <a:pt x="442675" y="98121"/>
                </a:lnTo>
                <a:lnTo>
                  <a:pt x="485386" y="102840"/>
                </a:lnTo>
                <a:lnTo>
                  <a:pt x="528369" y="106886"/>
                </a:lnTo>
                <a:lnTo>
                  <a:pt x="571578" y="110263"/>
                </a:lnTo>
                <a:lnTo>
                  <a:pt x="614970" y="112975"/>
                </a:lnTo>
                <a:lnTo>
                  <a:pt x="658501" y="115024"/>
                </a:lnTo>
                <a:lnTo>
                  <a:pt x="702128" y="116413"/>
                </a:lnTo>
                <a:lnTo>
                  <a:pt x="745806" y="117145"/>
                </a:lnTo>
                <a:lnTo>
                  <a:pt x="1533680" y="117224"/>
                </a:lnTo>
                <a:lnTo>
                  <a:pt x="1303511" y="161081"/>
                </a:lnTo>
                <a:lnTo>
                  <a:pt x="1221328" y="175640"/>
                </a:lnTo>
                <a:lnTo>
                  <a:pt x="1138513" y="189075"/>
                </a:lnTo>
                <a:lnTo>
                  <a:pt x="1096804" y="195256"/>
                </a:lnTo>
                <a:lnTo>
                  <a:pt x="1054856" y="201018"/>
                </a:lnTo>
                <a:lnTo>
                  <a:pt x="1012236" y="206347"/>
                </a:lnTo>
                <a:lnTo>
                  <a:pt x="969360" y="211174"/>
                </a:lnTo>
                <a:lnTo>
                  <a:pt x="926259" y="215488"/>
                </a:lnTo>
                <a:lnTo>
                  <a:pt x="882958" y="219284"/>
                </a:lnTo>
                <a:lnTo>
                  <a:pt x="839487" y="222553"/>
                </a:lnTo>
                <a:lnTo>
                  <a:pt x="795874" y="225288"/>
                </a:lnTo>
                <a:lnTo>
                  <a:pt x="752148" y="227483"/>
                </a:lnTo>
                <a:lnTo>
                  <a:pt x="708336" y="229128"/>
                </a:lnTo>
                <a:lnTo>
                  <a:pt x="664467" y="230218"/>
                </a:lnTo>
                <a:lnTo>
                  <a:pt x="620569" y="230744"/>
                </a:lnTo>
                <a:close/>
              </a:path>
              <a:path w="2720975" h="231139">
                <a:moveTo>
                  <a:pt x="1533680" y="117224"/>
                </a:moveTo>
                <a:lnTo>
                  <a:pt x="789491" y="117224"/>
                </a:lnTo>
                <a:lnTo>
                  <a:pt x="833141" y="116652"/>
                </a:lnTo>
                <a:lnTo>
                  <a:pt x="876711" y="115433"/>
                </a:lnTo>
                <a:lnTo>
                  <a:pt x="920429" y="113582"/>
                </a:lnTo>
                <a:lnTo>
                  <a:pt x="963986" y="111160"/>
                </a:lnTo>
                <a:lnTo>
                  <a:pt x="1007396" y="108214"/>
                </a:lnTo>
                <a:lnTo>
                  <a:pt x="1050672" y="104790"/>
                </a:lnTo>
                <a:lnTo>
                  <a:pt x="1136881" y="96701"/>
                </a:lnTo>
                <a:lnTo>
                  <a:pt x="1222724" y="87268"/>
                </a:lnTo>
                <a:lnTo>
                  <a:pt x="1607463" y="38287"/>
                </a:lnTo>
                <a:lnTo>
                  <a:pt x="1736312" y="23540"/>
                </a:lnTo>
                <a:lnTo>
                  <a:pt x="1821016" y="15430"/>
                </a:lnTo>
                <a:lnTo>
                  <a:pt x="1863046" y="12070"/>
                </a:lnTo>
                <a:lnTo>
                  <a:pt x="1905464" y="9167"/>
                </a:lnTo>
                <a:lnTo>
                  <a:pt x="1948198" y="6758"/>
                </a:lnTo>
                <a:lnTo>
                  <a:pt x="1991170" y="4881"/>
                </a:lnTo>
                <a:lnTo>
                  <a:pt x="2034308" y="3574"/>
                </a:lnTo>
                <a:lnTo>
                  <a:pt x="2077538" y="2876"/>
                </a:lnTo>
                <a:lnTo>
                  <a:pt x="2120785" y="2825"/>
                </a:lnTo>
                <a:lnTo>
                  <a:pt x="2163973" y="3458"/>
                </a:lnTo>
                <a:lnTo>
                  <a:pt x="2207029" y="4814"/>
                </a:lnTo>
                <a:lnTo>
                  <a:pt x="2249880" y="6930"/>
                </a:lnTo>
                <a:lnTo>
                  <a:pt x="2292448" y="9845"/>
                </a:lnTo>
                <a:lnTo>
                  <a:pt x="2334660" y="13597"/>
                </a:lnTo>
                <a:lnTo>
                  <a:pt x="2376443" y="18224"/>
                </a:lnTo>
                <a:lnTo>
                  <a:pt x="2417721" y="23763"/>
                </a:lnTo>
                <a:lnTo>
                  <a:pt x="2458420" y="30254"/>
                </a:lnTo>
                <a:lnTo>
                  <a:pt x="2480132" y="34309"/>
                </a:lnTo>
                <a:lnTo>
                  <a:pt x="2218395" y="34309"/>
                </a:lnTo>
                <a:lnTo>
                  <a:pt x="2175331" y="35004"/>
                </a:lnTo>
                <a:lnTo>
                  <a:pt x="2132266" y="36468"/>
                </a:lnTo>
                <a:lnTo>
                  <a:pt x="2089273" y="38657"/>
                </a:lnTo>
                <a:lnTo>
                  <a:pt x="2046424" y="41530"/>
                </a:lnTo>
                <a:lnTo>
                  <a:pt x="2003791" y="45044"/>
                </a:lnTo>
                <a:lnTo>
                  <a:pt x="1961446" y="49157"/>
                </a:lnTo>
                <a:lnTo>
                  <a:pt x="1919461" y="53826"/>
                </a:lnTo>
                <a:lnTo>
                  <a:pt x="1877909" y="59009"/>
                </a:lnTo>
                <a:lnTo>
                  <a:pt x="1836862" y="64665"/>
                </a:lnTo>
                <a:lnTo>
                  <a:pt x="1753644" y="77491"/>
                </a:lnTo>
                <a:lnTo>
                  <a:pt x="1630139" y="99025"/>
                </a:lnTo>
                <a:lnTo>
                  <a:pt x="1533680" y="117224"/>
                </a:lnTo>
                <a:close/>
              </a:path>
              <a:path w="2720975" h="231139">
                <a:moveTo>
                  <a:pt x="2720850" y="105508"/>
                </a:moveTo>
                <a:lnTo>
                  <a:pt x="2677836" y="91431"/>
                </a:lnTo>
                <a:lnTo>
                  <a:pt x="2633133" y="78933"/>
                </a:lnTo>
                <a:lnTo>
                  <a:pt x="2594043" y="69615"/>
                </a:lnTo>
                <a:lnTo>
                  <a:pt x="2554231" y="61489"/>
                </a:lnTo>
                <a:lnTo>
                  <a:pt x="2513769" y="54513"/>
                </a:lnTo>
                <a:lnTo>
                  <a:pt x="2472729" y="48644"/>
                </a:lnTo>
                <a:lnTo>
                  <a:pt x="2431183" y="43840"/>
                </a:lnTo>
                <a:lnTo>
                  <a:pt x="2389204" y="40058"/>
                </a:lnTo>
                <a:lnTo>
                  <a:pt x="2346863" y="37256"/>
                </a:lnTo>
                <a:lnTo>
                  <a:pt x="2304234" y="35392"/>
                </a:lnTo>
                <a:lnTo>
                  <a:pt x="2261387" y="34424"/>
                </a:lnTo>
                <a:lnTo>
                  <a:pt x="2218395" y="34309"/>
                </a:lnTo>
                <a:lnTo>
                  <a:pt x="2480132" y="34309"/>
                </a:lnTo>
                <a:lnTo>
                  <a:pt x="2537784" y="46240"/>
                </a:lnTo>
                <a:lnTo>
                  <a:pt x="2576300" y="55811"/>
                </a:lnTo>
                <a:lnTo>
                  <a:pt x="2613939" y="66486"/>
                </a:lnTo>
                <a:lnTo>
                  <a:pt x="2650626" y="78301"/>
                </a:lnTo>
                <a:lnTo>
                  <a:pt x="2686288" y="91296"/>
                </a:lnTo>
                <a:lnTo>
                  <a:pt x="2720850" y="105508"/>
                </a:lnTo>
                <a:close/>
              </a:path>
            </a:pathLst>
          </a:custGeom>
          <a:solidFill>
            <a:srgbClr val="00408F"/>
          </a:solidFill>
        </p:spPr>
        <p:txBody>
          <a:bodyPr wrap="square" lIns="0" tIns="0" rIns="0" bIns="0" rtlCol="0"/>
          <a:lstStyle/>
          <a:p>
            <a:endParaRPr/>
          </a:p>
        </p:txBody>
      </p:sp>
      <p:sp>
        <p:nvSpPr>
          <p:cNvPr id="7" name="object 7">
            <a:extLst>
              <a:ext uri="{FF2B5EF4-FFF2-40B4-BE49-F238E27FC236}">
                <a16:creationId xmlns:a16="http://schemas.microsoft.com/office/drawing/2014/main" id="{9AE65A28-CC86-3465-E0B2-4D00ACC35ECF}"/>
              </a:ext>
            </a:extLst>
          </p:cNvPr>
          <p:cNvSpPr/>
          <p:nvPr/>
        </p:nvSpPr>
        <p:spPr>
          <a:xfrm>
            <a:off x="951507" y="4930680"/>
            <a:ext cx="1929130" cy="213360"/>
          </a:xfrm>
          <a:custGeom>
            <a:avLst/>
            <a:gdLst/>
            <a:ahLst/>
            <a:cxnLst/>
            <a:rect l="l" t="t" r="r" b="b"/>
            <a:pathLst>
              <a:path w="1929130" h="213360">
                <a:moveTo>
                  <a:pt x="250957" y="190815"/>
                </a:moveTo>
                <a:lnTo>
                  <a:pt x="208420" y="190684"/>
                </a:lnTo>
                <a:lnTo>
                  <a:pt x="166064" y="189507"/>
                </a:lnTo>
                <a:lnTo>
                  <a:pt x="123966" y="187208"/>
                </a:lnTo>
                <a:lnTo>
                  <a:pt x="82206" y="183711"/>
                </a:lnTo>
                <a:lnTo>
                  <a:pt x="40857" y="178940"/>
                </a:lnTo>
                <a:lnTo>
                  <a:pt x="0" y="172820"/>
                </a:lnTo>
                <a:lnTo>
                  <a:pt x="43593" y="172315"/>
                </a:lnTo>
                <a:lnTo>
                  <a:pt x="86856" y="170647"/>
                </a:lnTo>
                <a:lnTo>
                  <a:pt x="129800" y="167905"/>
                </a:lnTo>
                <a:lnTo>
                  <a:pt x="172438" y="164178"/>
                </a:lnTo>
                <a:lnTo>
                  <a:pt x="214781" y="159555"/>
                </a:lnTo>
                <a:lnTo>
                  <a:pt x="256843" y="154128"/>
                </a:lnTo>
                <a:lnTo>
                  <a:pt x="298635" y="147984"/>
                </a:lnTo>
                <a:lnTo>
                  <a:pt x="340170" y="141214"/>
                </a:lnTo>
                <a:lnTo>
                  <a:pt x="381459" y="133908"/>
                </a:lnTo>
                <a:lnTo>
                  <a:pt x="463351" y="118042"/>
                </a:lnTo>
                <a:lnTo>
                  <a:pt x="742923" y="58941"/>
                </a:lnTo>
                <a:lnTo>
                  <a:pt x="822133" y="43523"/>
                </a:lnTo>
                <a:lnTo>
                  <a:pt x="862072" y="36330"/>
                </a:lnTo>
                <a:lnTo>
                  <a:pt x="902227" y="29576"/>
                </a:lnTo>
                <a:lnTo>
                  <a:pt x="942591" y="23332"/>
                </a:lnTo>
                <a:lnTo>
                  <a:pt x="983156" y="17673"/>
                </a:lnTo>
                <a:lnTo>
                  <a:pt x="1023920" y="12669"/>
                </a:lnTo>
                <a:lnTo>
                  <a:pt x="1064872" y="8392"/>
                </a:lnTo>
                <a:lnTo>
                  <a:pt x="1106009" y="4915"/>
                </a:lnTo>
                <a:lnTo>
                  <a:pt x="1147322" y="2309"/>
                </a:lnTo>
                <a:lnTo>
                  <a:pt x="1188807" y="647"/>
                </a:lnTo>
                <a:lnTo>
                  <a:pt x="1230458" y="0"/>
                </a:lnTo>
                <a:lnTo>
                  <a:pt x="1272267" y="440"/>
                </a:lnTo>
                <a:lnTo>
                  <a:pt x="1314727" y="2100"/>
                </a:lnTo>
                <a:lnTo>
                  <a:pt x="1357022" y="5030"/>
                </a:lnTo>
                <a:lnTo>
                  <a:pt x="1399032" y="9196"/>
                </a:lnTo>
                <a:lnTo>
                  <a:pt x="1440637" y="14570"/>
                </a:lnTo>
                <a:lnTo>
                  <a:pt x="1481717" y="21118"/>
                </a:lnTo>
                <a:lnTo>
                  <a:pt x="1522154" y="28809"/>
                </a:lnTo>
                <a:lnTo>
                  <a:pt x="1561827" y="37610"/>
                </a:lnTo>
                <a:lnTo>
                  <a:pt x="1600617" y="47491"/>
                </a:lnTo>
                <a:lnTo>
                  <a:pt x="1638405" y="58419"/>
                </a:lnTo>
                <a:lnTo>
                  <a:pt x="1675069" y="70364"/>
                </a:lnTo>
                <a:lnTo>
                  <a:pt x="1691056" y="76198"/>
                </a:lnTo>
                <a:lnTo>
                  <a:pt x="1284722" y="76198"/>
                </a:lnTo>
                <a:lnTo>
                  <a:pt x="1242146" y="76617"/>
                </a:lnTo>
                <a:lnTo>
                  <a:pt x="1199562" y="78107"/>
                </a:lnTo>
                <a:lnTo>
                  <a:pt x="1157665" y="80582"/>
                </a:lnTo>
                <a:lnTo>
                  <a:pt x="1116078" y="83955"/>
                </a:lnTo>
                <a:lnTo>
                  <a:pt x="1074768" y="88125"/>
                </a:lnTo>
                <a:lnTo>
                  <a:pt x="1033699" y="92990"/>
                </a:lnTo>
                <a:lnTo>
                  <a:pt x="992840" y="98448"/>
                </a:lnTo>
                <a:lnTo>
                  <a:pt x="952154" y="104398"/>
                </a:lnTo>
                <a:lnTo>
                  <a:pt x="871166" y="117364"/>
                </a:lnTo>
                <a:lnTo>
                  <a:pt x="750100" y="137960"/>
                </a:lnTo>
                <a:lnTo>
                  <a:pt x="669342" y="151257"/>
                </a:lnTo>
                <a:lnTo>
                  <a:pt x="588533" y="163292"/>
                </a:lnTo>
                <a:lnTo>
                  <a:pt x="547322" y="168803"/>
                </a:lnTo>
                <a:lnTo>
                  <a:pt x="505674" y="173873"/>
                </a:lnTo>
                <a:lnTo>
                  <a:pt x="463667" y="178428"/>
                </a:lnTo>
                <a:lnTo>
                  <a:pt x="421379" y="182391"/>
                </a:lnTo>
                <a:lnTo>
                  <a:pt x="378887" y="185687"/>
                </a:lnTo>
                <a:lnTo>
                  <a:pt x="336268" y="188241"/>
                </a:lnTo>
                <a:lnTo>
                  <a:pt x="293599" y="189974"/>
                </a:lnTo>
                <a:lnTo>
                  <a:pt x="250957" y="190815"/>
                </a:lnTo>
                <a:close/>
              </a:path>
              <a:path w="1929130" h="213360">
                <a:moveTo>
                  <a:pt x="1928850" y="212819"/>
                </a:moveTo>
                <a:lnTo>
                  <a:pt x="1923738" y="212819"/>
                </a:lnTo>
                <a:lnTo>
                  <a:pt x="1903816" y="202864"/>
                </a:lnTo>
                <a:lnTo>
                  <a:pt x="1871542" y="188191"/>
                </a:lnTo>
                <a:lnTo>
                  <a:pt x="1803453" y="161354"/>
                </a:lnTo>
                <a:lnTo>
                  <a:pt x="1731122" y="137955"/>
                </a:lnTo>
                <a:lnTo>
                  <a:pt x="1693590" y="127592"/>
                </a:lnTo>
                <a:lnTo>
                  <a:pt x="1655208" y="118130"/>
                </a:lnTo>
                <a:lnTo>
                  <a:pt x="1616070" y="109588"/>
                </a:lnTo>
                <a:lnTo>
                  <a:pt x="1576250" y="101982"/>
                </a:lnTo>
                <a:lnTo>
                  <a:pt x="1535824" y="95327"/>
                </a:lnTo>
                <a:lnTo>
                  <a:pt x="1494866" y="89637"/>
                </a:lnTo>
                <a:lnTo>
                  <a:pt x="1453452" y="84928"/>
                </a:lnTo>
                <a:lnTo>
                  <a:pt x="1411655" y="81215"/>
                </a:lnTo>
                <a:lnTo>
                  <a:pt x="1369551" y="78512"/>
                </a:lnTo>
                <a:lnTo>
                  <a:pt x="1327215" y="76835"/>
                </a:lnTo>
                <a:lnTo>
                  <a:pt x="1284722" y="76198"/>
                </a:lnTo>
                <a:lnTo>
                  <a:pt x="1691056" y="76198"/>
                </a:lnTo>
                <a:lnTo>
                  <a:pt x="1744554" y="97173"/>
                </a:lnTo>
                <a:lnTo>
                  <a:pt x="1808114" y="127667"/>
                </a:lnTo>
                <a:lnTo>
                  <a:pt x="1864791" y="161590"/>
                </a:lnTo>
                <a:lnTo>
                  <a:pt x="1913630" y="198690"/>
                </a:lnTo>
                <a:lnTo>
                  <a:pt x="1928850" y="212819"/>
                </a:lnTo>
                <a:close/>
              </a:path>
            </a:pathLst>
          </a:custGeom>
          <a:solidFill>
            <a:srgbClr val="00ABD9"/>
          </a:solidFill>
        </p:spPr>
        <p:txBody>
          <a:bodyPr wrap="square" lIns="0" tIns="0" rIns="0" bIns="0" rtlCol="0"/>
          <a:lstStyle/>
          <a:p>
            <a:endParaRPr/>
          </a:p>
        </p:txBody>
      </p:sp>
      <p:sp>
        <p:nvSpPr>
          <p:cNvPr id="8" name="object 8">
            <a:extLst>
              <a:ext uri="{FF2B5EF4-FFF2-40B4-BE49-F238E27FC236}">
                <a16:creationId xmlns:a16="http://schemas.microsoft.com/office/drawing/2014/main" id="{EDB8B939-4602-B63D-7D8E-67B397A262FB}"/>
              </a:ext>
            </a:extLst>
          </p:cNvPr>
          <p:cNvSpPr/>
          <p:nvPr/>
        </p:nvSpPr>
        <p:spPr>
          <a:xfrm>
            <a:off x="8007887" y="0"/>
            <a:ext cx="1136650" cy="175895"/>
          </a:xfrm>
          <a:custGeom>
            <a:avLst/>
            <a:gdLst/>
            <a:ahLst/>
            <a:cxnLst/>
            <a:rect l="l" t="t" r="r" b="b"/>
            <a:pathLst>
              <a:path w="1136650" h="175895">
                <a:moveTo>
                  <a:pt x="229485" y="175336"/>
                </a:moveTo>
                <a:lnTo>
                  <a:pt x="136905" y="174891"/>
                </a:lnTo>
                <a:lnTo>
                  <a:pt x="0" y="172002"/>
                </a:lnTo>
                <a:lnTo>
                  <a:pt x="90507" y="168776"/>
                </a:lnTo>
                <a:lnTo>
                  <a:pt x="179710" y="164356"/>
                </a:lnTo>
                <a:lnTo>
                  <a:pt x="267334" y="158761"/>
                </a:lnTo>
                <a:lnTo>
                  <a:pt x="353108" y="152014"/>
                </a:lnTo>
                <a:lnTo>
                  <a:pt x="436760" y="144135"/>
                </a:lnTo>
                <a:lnTo>
                  <a:pt x="518018" y="135145"/>
                </a:lnTo>
                <a:lnTo>
                  <a:pt x="596610" y="125065"/>
                </a:lnTo>
                <a:lnTo>
                  <a:pt x="672262" y="113917"/>
                </a:lnTo>
                <a:lnTo>
                  <a:pt x="744703" y="101722"/>
                </a:lnTo>
                <a:lnTo>
                  <a:pt x="815330" y="88096"/>
                </a:lnTo>
                <a:lnTo>
                  <a:pt x="880906" y="73303"/>
                </a:lnTo>
                <a:lnTo>
                  <a:pt x="939846" y="57853"/>
                </a:lnTo>
                <a:lnTo>
                  <a:pt x="993495" y="41770"/>
                </a:lnTo>
                <a:lnTo>
                  <a:pt x="1043192" y="25078"/>
                </a:lnTo>
                <a:lnTo>
                  <a:pt x="1090284" y="7804"/>
                </a:lnTo>
                <a:lnTo>
                  <a:pt x="1110561" y="0"/>
                </a:lnTo>
                <a:lnTo>
                  <a:pt x="1136111" y="0"/>
                </a:lnTo>
                <a:lnTo>
                  <a:pt x="1136111" y="113201"/>
                </a:lnTo>
                <a:lnTo>
                  <a:pt x="1052872" y="124748"/>
                </a:lnTo>
                <a:lnTo>
                  <a:pt x="966814" y="135198"/>
                </a:lnTo>
                <a:lnTo>
                  <a:pt x="877922" y="144549"/>
                </a:lnTo>
                <a:lnTo>
                  <a:pt x="787538" y="152636"/>
                </a:lnTo>
                <a:lnTo>
                  <a:pt x="695858" y="159480"/>
                </a:lnTo>
                <a:lnTo>
                  <a:pt x="603211" y="165089"/>
                </a:lnTo>
                <a:lnTo>
                  <a:pt x="463142" y="171204"/>
                </a:lnTo>
                <a:lnTo>
                  <a:pt x="322734" y="174587"/>
                </a:lnTo>
                <a:lnTo>
                  <a:pt x="229485" y="175336"/>
                </a:lnTo>
                <a:close/>
              </a:path>
            </a:pathLst>
          </a:custGeom>
          <a:solidFill>
            <a:srgbClr val="FFED00"/>
          </a:solidFill>
        </p:spPr>
        <p:txBody>
          <a:bodyPr wrap="square" lIns="0" tIns="0" rIns="0" bIns="0" rtlCol="0"/>
          <a:lstStyle/>
          <a:p>
            <a:endParaRPr/>
          </a:p>
        </p:txBody>
      </p:sp>
      <p:sp>
        <p:nvSpPr>
          <p:cNvPr id="9" name="object 9">
            <a:extLst>
              <a:ext uri="{FF2B5EF4-FFF2-40B4-BE49-F238E27FC236}">
                <a16:creationId xmlns:a16="http://schemas.microsoft.com/office/drawing/2014/main" id="{92E5D92C-6319-8FD3-E8A4-F4723542DA54}"/>
              </a:ext>
            </a:extLst>
          </p:cNvPr>
          <p:cNvSpPr/>
          <p:nvPr/>
        </p:nvSpPr>
        <p:spPr>
          <a:xfrm>
            <a:off x="7034631" y="80310"/>
            <a:ext cx="2109470" cy="185420"/>
          </a:xfrm>
          <a:custGeom>
            <a:avLst/>
            <a:gdLst/>
            <a:ahLst/>
            <a:cxnLst/>
            <a:rect l="l" t="t" r="r" b="b"/>
            <a:pathLst>
              <a:path w="2109470" h="185420">
                <a:moveTo>
                  <a:pt x="2109342" y="93955"/>
                </a:moveTo>
                <a:lnTo>
                  <a:pt x="1497288" y="93955"/>
                </a:lnTo>
                <a:lnTo>
                  <a:pt x="1531155" y="93892"/>
                </a:lnTo>
                <a:lnTo>
                  <a:pt x="1565016" y="93305"/>
                </a:lnTo>
                <a:lnTo>
                  <a:pt x="1632586" y="90550"/>
                </a:lnTo>
                <a:lnTo>
                  <a:pt x="1699723" y="85669"/>
                </a:lnTo>
                <a:lnTo>
                  <a:pt x="1766158" y="78644"/>
                </a:lnTo>
                <a:lnTo>
                  <a:pt x="1831617" y="69455"/>
                </a:lnTo>
                <a:lnTo>
                  <a:pt x="1895831" y="58082"/>
                </a:lnTo>
                <a:lnTo>
                  <a:pt x="1958525" y="44506"/>
                </a:lnTo>
                <a:lnTo>
                  <a:pt x="2019430" y="28707"/>
                </a:lnTo>
                <a:lnTo>
                  <a:pt x="2078273" y="10665"/>
                </a:lnTo>
                <a:lnTo>
                  <a:pt x="2107632" y="499"/>
                </a:lnTo>
                <a:lnTo>
                  <a:pt x="2109342" y="0"/>
                </a:lnTo>
                <a:lnTo>
                  <a:pt x="2109342" y="93955"/>
                </a:lnTo>
                <a:close/>
              </a:path>
              <a:path w="2109470" h="185420">
                <a:moveTo>
                  <a:pt x="0" y="84565"/>
                </a:moveTo>
                <a:lnTo>
                  <a:pt x="54440" y="62759"/>
                </a:lnTo>
                <a:lnTo>
                  <a:pt x="112062" y="44733"/>
                </a:lnTo>
                <a:lnTo>
                  <a:pt x="172403" y="30243"/>
                </a:lnTo>
                <a:lnTo>
                  <a:pt x="235000" y="19046"/>
                </a:lnTo>
                <a:lnTo>
                  <a:pt x="299394" y="10898"/>
                </a:lnTo>
                <a:lnTo>
                  <a:pt x="365120" y="5554"/>
                </a:lnTo>
                <a:lnTo>
                  <a:pt x="431719" y="2771"/>
                </a:lnTo>
                <a:lnTo>
                  <a:pt x="465200" y="2264"/>
                </a:lnTo>
                <a:lnTo>
                  <a:pt x="498728" y="2305"/>
                </a:lnTo>
                <a:lnTo>
                  <a:pt x="565685" y="3912"/>
                </a:lnTo>
                <a:lnTo>
                  <a:pt x="632128" y="7347"/>
                </a:lnTo>
                <a:lnTo>
                  <a:pt x="697597" y="12367"/>
                </a:lnTo>
                <a:lnTo>
                  <a:pt x="763263" y="18867"/>
                </a:lnTo>
                <a:lnTo>
                  <a:pt x="837533" y="27498"/>
                </a:lnTo>
                <a:lnTo>
                  <a:pt x="389528" y="27498"/>
                </a:lnTo>
                <a:lnTo>
                  <a:pt x="356199" y="27591"/>
                </a:lnTo>
                <a:lnTo>
                  <a:pt x="289933" y="29861"/>
                </a:lnTo>
                <a:lnTo>
                  <a:pt x="224564" y="35137"/>
                </a:lnTo>
                <a:lnTo>
                  <a:pt x="160539" y="43692"/>
                </a:lnTo>
                <a:lnTo>
                  <a:pt x="98306" y="55797"/>
                </a:lnTo>
                <a:lnTo>
                  <a:pt x="33346" y="73282"/>
                </a:lnTo>
                <a:lnTo>
                  <a:pt x="0" y="84565"/>
                </a:lnTo>
                <a:close/>
              </a:path>
              <a:path w="2109470" h="185420">
                <a:moveTo>
                  <a:pt x="1628245" y="184942"/>
                </a:moveTo>
                <a:lnTo>
                  <a:pt x="1560203" y="183646"/>
                </a:lnTo>
                <a:lnTo>
                  <a:pt x="1492339" y="180569"/>
                </a:lnTo>
                <a:lnTo>
                  <a:pt x="1424828" y="175756"/>
                </a:lnTo>
                <a:lnTo>
                  <a:pt x="1357844" y="169256"/>
                </a:lnTo>
                <a:lnTo>
                  <a:pt x="1291563" y="161116"/>
                </a:lnTo>
                <a:lnTo>
                  <a:pt x="1226708" y="151544"/>
                </a:lnTo>
                <a:lnTo>
                  <a:pt x="1130599" y="135035"/>
                </a:lnTo>
                <a:lnTo>
                  <a:pt x="813768" y="73420"/>
                </a:lnTo>
                <a:lnTo>
                  <a:pt x="749827" y="62109"/>
                </a:lnTo>
                <a:lnTo>
                  <a:pt x="685312" y="51829"/>
                </a:lnTo>
                <a:lnTo>
                  <a:pt x="621277" y="43142"/>
                </a:lnTo>
                <a:lnTo>
                  <a:pt x="555900" y="36103"/>
                </a:lnTo>
                <a:lnTo>
                  <a:pt x="489630" y="30984"/>
                </a:lnTo>
                <a:lnTo>
                  <a:pt x="422913" y="28056"/>
                </a:lnTo>
                <a:lnTo>
                  <a:pt x="389528" y="27498"/>
                </a:lnTo>
                <a:lnTo>
                  <a:pt x="837533" y="27498"/>
                </a:lnTo>
                <a:lnTo>
                  <a:pt x="1161424" y="69945"/>
                </a:lnTo>
                <a:lnTo>
                  <a:pt x="1227974" y="77506"/>
                </a:lnTo>
                <a:lnTo>
                  <a:pt x="1294807" y="83990"/>
                </a:lnTo>
                <a:lnTo>
                  <a:pt x="1362011" y="89095"/>
                </a:lnTo>
                <a:lnTo>
                  <a:pt x="1429671" y="92519"/>
                </a:lnTo>
                <a:lnTo>
                  <a:pt x="1497288" y="93955"/>
                </a:lnTo>
                <a:lnTo>
                  <a:pt x="2109342" y="93955"/>
                </a:lnTo>
                <a:lnTo>
                  <a:pt x="2109342" y="137547"/>
                </a:lnTo>
                <a:lnTo>
                  <a:pt x="2052736" y="150153"/>
                </a:lnTo>
                <a:lnTo>
                  <a:pt x="1964981" y="163011"/>
                </a:lnTo>
                <a:lnTo>
                  <a:pt x="1898681" y="171343"/>
                </a:lnTo>
                <a:lnTo>
                  <a:pt x="1831682" y="177655"/>
                </a:lnTo>
                <a:lnTo>
                  <a:pt x="1764161" y="181993"/>
                </a:lnTo>
                <a:lnTo>
                  <a:pt x="1696289" y="184406"/>
                </a:lnTo>
                <a:lnTo>
                  <a:pt x="1662278" y="184905"/>
                </a:lnTo>
                <a:lnTo>
                  <a:pt x="1628245" y="184942"/>
                </a:lnTo>
                <a:close/>
              </a:path>
            </a:pathLst>
          </a:custGeom>
          <a:solidFill>
            <a:srgbClr val="00408F"/>
          </a:solidFill>
        </p:spPr>
        <p:txBody>
          <a:bodyPr wrap="square" lIns="0" tIns="0" rIns="0" bIns="0" rtlCol="0"/>
          <a:lstStyle/>
          <a:p>
            <a:endParaRPr/>
          </a:p>
        </p:txBody>
      </p:sp>
      <p:sp>
        <p:nvSpPr>
          <p:cNvPr id="10" name="object 10">
            <a:extLst>
              <a:ext uri="{FF2B5EF4-FFF2-40B4-BE49-F238E27FC236}">
                <a16:creationId xmlns:a16="http://schemas.microsoft.com/office/drawing/2014/main" id="{E1BCE51C-81FE-AD7C-F237-15EB3DCD94CB}"/>
              </a:ext>
            </a:extLst>
          </p:cNvPr>
          <p:cNvSpPr txBox="1">
            <a:spLocks noGrp="1"/>
          </p:cNvSpPr>
          <p:nvPr>
            <p:ph type="title"/>
          </p:nvPr>
        </p:nvSpPr>
        <p:spPr>
          <a:xfrm>
            <a:off x="1260735" y="689264"/>
            <a:ext cx="2602230" cy="284480"/>
          </a:xfrm>
          <a:prstGeom prst="rect">
            <a:avLst/>
          </a:prstGeom>
        </p:spPr>
        <p:txBody>
          <a:bodyPr vert="horz" wrap="square" lIns="0" tIns="12700" rIns="0" bIns="0" rtlCol="0">
            <a:spAutoFit/>
          </a:bodyPr>
          <a:lstStyle/>
          <a:p>
            <a:pPr marL="12700">
              <a:lnSpc>
                <a:spcPct val="100000"/>
              </a:lnSpc>
              <a:spcBef>
                <a:spcPts val="100"/>
              </a:spcBef>
            </a:pPr>
            <a:r>
              <a:rPr lang="fr-CA" sz="1700" spc="-5" dirty="0">
                <a:solidFill>
                  <a:srgbClr val="1F497D"/>
                </a:solidFill>
                <a:latin typeface="Arial"/>
                <a:cs typeface="Arial"/>
              </a:rPr>
              <a:t>Sanction WPS</a:t>
            </a:r>
            <a:endParaRPr sz="1700" dirty="0">
              <a:latin typeface="Arial"/>
              <a:cs typeface="Arial"/>
            </a:endParaRPr>
          </a:p>
        </p:txBody>
      </p:sp>
      <p:sp>
        <p:nvSpPr>
          <p:cNvPr id="15" name="object 15">
            <a:extLst>
              <a:ext uri="{FF2B5EF4-FFF2-40B4-BE49-F238E27FC236}">
                <a16:creationId xmlns:a16="http://schemas.microsoft.com/office/drawing/2014/main" id="{D4F34CFF-41C1-D91A-9763-46B452546C53}"/>
              </a:ext>
            </a:extLst>
          </p:cNvPr>
          <p:cNvSpPr txBox="1"/>
          <p:nvPr/>
        </p:nvSpPr>
        <p:spPr>
          <a:xfrm>
            <a:off x="3111175" y="4766986"/>
            <a:ext cx="2748280" cy="143052"/>
          </a:xfrm>
          <a:prstGeom prst="rect">
            <a:avLst/>
          </a:prstGeom>
        </p:spPr>
        <p:txBody>
          <a:bodyPr vert="horz" wrap="square" lIns="0" tIns="0" rIns="0" bIns="0" rtlCol="0">
            <a:spAutoFit/>
          </a:bodyPr>
          <a:lstStyle/>
          <a:p>
            <a:pPr marL="12700">
              <a:lnSpc>
                <a:spcPts val="1145"/>
              </a:lnSpc>
            </a:pPr>
            <a:r>
              <a:rPr lang="fr-CA" sz="1100" spc="-5" dirty="0">
                <a:solidFill>
                  <a:srgbClr val="1F497D"/>
                </a:solidFill>
                <a:latin typeface="Calibri"/>
                <a:cs typeface="Calibri"/>
              </a:rPr>
              <a:t>Championnat Québécois- 14 au 18 mai 2025</a:t>
            </a:r>
            <a:endParaRPr sz="1100" dirty="0">
              <a:latin typeface="Calibri"/>
              <a:cs typeface="Calibri"/>
            </a:endParaRPr>
          </a:p>
        </p:txBody>
      </p:sp>
      <p:sp>
        <p:nvSpPr>
          <p:cNvPr id="16" name="object 16">
            <a:extLst>
              <a:ext uri="{FF2B5EF4-FFF2-40B4-BE49-F238E27FC236}">
                <a16:creationId xmlns:a16="http://schemas.microsoft.com/office/drawing/2014/main" id="{EEFE32E1-E679-CC19-7D52-86F58BE9C164}"/>
              </a:ext>
            </a:extLst>
          </p:cNvPr>
          <p:cNvSpPr txBox="1"/>
          <p:nvPr/>
        </p:nvSpPr>
        <p:spPr>
          <a:xfrm>
            <a:off x="8704499" y="4818603"/>
            <a:ext cx="134620" cy="139700"/>
          </a:xfrm>
          <a:prstGeom prst="rect">
            <a:avLst/>
          </a:prstGeom>
        </p:spPr>
        <p:txBody>
          <a:bodyPr vert="horz" wrap="square" lIns="0" tIns="0" rIns="0" bIns="0" rtlCol="0">
            <a:spAutoFit/>
          </a:bodyPr>
          <a:lstStyle/>
          <a:p>
            <a:pPr marL="38100">
              <a:lnSpc>
                <a:spcPts val="955"/>
              </a:lnSpc>
            </a:pPr>
            <a:fld id="{81D60167-4931-47E6-BA6A-407CBD079E47}" type="slidenum">
              <a:rPr sz="900" dirty="0">
                <a:solidFill>
                  <a:srgbClr val="FFFFFF"/>
                </a:solidFill>
                <a:latin typeface="Calibri"/>
                <a:cs typeface="Calibri"/>
              </a:rPr>
              <a:t>4</a:t>
            </a:fld>
            <a:endParaRPr sz="900">
              <a:latin typeface="Calibri"/>
              <a:cs typeface="Calibri"/>
            </a:endParaRPr>
          </a:p>
        </p:txBody>
      </p:sp>
      <p:pic>
        <p:nvPicPr>
          <p:cNvPr id="17" name="Image 16">
            <a:extLst>
              <a:ext uri="{FF2B5EF4-FFF2-40B4-BE49-F238E27FC236}">
                <a16:creationId xmlns:a16="http://schemas.microsoft.com/office/drawing/2014/main" id="{1CB59733-AF11-14A9-3FE5-DCF19001ED9D}"/>
              </a:ext>
            </a:extLst>
          </p:cNvPr>
          <p:cNvPicPr>
            <a:picLocks noChangeAspect="1"/>
          </p:cNvPicPr>
          <p:nvPr/>
        </p:nvPicPr>
        <p:blipFill>
          <a:blip r:embed="rId4"/>
          <a:stretch>
            <a:fillRect/>
          </a:stretch>
        </p:blipFill>
        <p:spPr>
          <a:xfrm>
            <a:off x="6639218" y="4501100"/>
            <a:ext cx="1761897" cy="475529"/>
          </a:xfrm>
          <a:prstGeom prst="rect">
            <a:avLst/>
          </a:prstGeom>
        </p:spPr>
      </p:pic>
      <p:sp>
        <p:nvSpPr>
          <p:cNvPr id="4" name="object 12">
            <a:extLst>
              <a:ext uri="{FF2B5EF4-FFF2-40B4-BE49-F238E27FC236}">
                <a16:creationId xmlns:a16="http://schemas.microsoft.com/office/drawing/2014/main" id="{64F8FFF2-A0CA-676B-BC22-972DBA09F79B}"/>
              </a:ext>
            </a:extLst>
          </p:cNvPr>
          <p:cNvSpPr txBox="1"/>
          <p:nvPr/>
        </p:nvSpPr>
        <p:spPr>
          <a:xfrm>
            <a:off x="1243430" y="1260536"/>
            <a:ext cx="5882005" cy="1386918"/>
          </a:xfrm>
          <a:prstGeom prst="rect">
            <a:avLst/>
          </a:prstGeom>
        </p:spPr>
        <p:txBody>
          <a:bodyPr vert="horz" wrap="square" lIns="0" tIns="116205" rIns="0" bIns="0" rtlCol="0">
            <a:spAutoFit/>
          </a:bodyPr>
          <a:lstStyle/>
          <a:p>
            <a:pPr>
              <a:lnSpc>
                <a:spcPct val="100000"/>
              </a:lnSpc>
              <a:spcBef>
                <a:spcPts val="915"/>
              </a:spcBef>
            </a:pPr>
            <a:r>
              <a:rPr lang="fr-CA" sz="1200" b="1" spc="-5" dirty="0">
                <a:latin typeface="Arial"/>
                <a:cs typeface="Arial"/>
              </a:rPr>
              <a:t>Conseillère technique en </a:t>
            </a:r>
            <a:r>
              <a:rPr lang="fr-CA" sz="1200" b="1" spc="-5" dirty="0" err="1">
                <a:latin typeface="Arial"/>
                <a:cs typeface="Arial"/>
              </a:rPr>
              <a:t>paranatation</a:t>
            </a:r>
            <a:r>
              <a:rPr lang="fr-CA" sz="1200" b="1" spc="-5" dirty="0">
                <a:latin typeface="Arial"/>
                <a:cs typeface="Arial"/>
              </a:rPr>
              <a:t> – Tanya Schwarz</a:t>
            </a:r>
          </a:p>
          <a:p>
            <a:pPr marL="171450" indent="-171450">
              <a:lnSpc>
                <a:spcPct val="100000"/>
              </a:lnSpc>
              <a:spcBef>
                <a:spcPts val="915"/>
              </a:spcBef>
              <a:buFont typeface="Arial" panose="020B0604020202020204" pitchFamily="34" charset="0"/>
              <a:buChar char="•"/>
            </a:pPr>
            <a:r>
              <a:rPr lang="fr-CA" sz="1200" spc="-5" dirty="0">
                <a:latin typeface="Arial"/>
                <a:cs typeface="Arial"/>
              </a:rPr>
              <a:t>Vérification et approbation de tous les équipements utilisés</a:t>
            </a:r>
          </a:p>
          <a:p>
            <a:pPr marL="171450" indent="-171450">
              <a:lnSpc>
                <a:spcPct val="100000"/>
              </a:lnSpc>
              <a:spcBef>
                <a:spcPts val="915"/>
              </a:spcBef>
              <a:buFont typeface="Arial" panose="020B0604020202020204" pitchFamily="34" charset="0"/>
              <a:buChar char="•"/>
            </a:pPr>
            <a:r>
              <a:rPr lang="fr-CA" sz="1200" spc="-5" dirty="0">
                <a:latin typeface="Arial"/>
                <a:cs typeface="Arial"/>
              </a:rPr>
              <a:t>Aviser les juges-arbitres des procédures</a:t>
            </a:r>
          </a:p>
          <a:p>
            <a:pPr marL="171450" indent="-171450">
              <a:lnSpc>
                <a:spcPct val="100000"/>
              </a:lnSpc>
              <a:spcBef>
                <a:spcPts val="915"/>
              </a:spcBef>
              <a:buFont typeface="Arial" panose="020B0604020202020204" pitchFamily="34" charset="0"/>
              <a:buChar char="•"/>
            </a:pPr>
            <a:r>
              <a:rPr lang="fr-CA" sz="1200" spc="-5" dirty="0">
                <a:latin typeface="Arial"/>
                <a:cs typeface="Arial"/>
              </a:rPr>
              <a:t>S’assurer que les exceptions soient bien gérées par les juges-arbitres lors des infractions.</a:t>
            </a:r>
            <a:endParaRPr sz="1200" dirty="0">
              <a:latin typeface="Arial"/>
              <a:cs typeface="Arial"/>
            </a:endParaRPr>
          </a:p>
        </p:txBody>
      </p:sp>
    </p:spTree>
    <p:extLst>
      <p:ext uri="{BB962C8B-B14F-4D97-AF65-F5344CB8AC3E}">
        <p14:creationId xmlns:p14="http://schemas.microsoft.com/office/powerpoint/2010/main" val="21945638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D652075-D197-0FDE-23FA-5105A2D3AB38}"/>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0C8D3088-4129-07D4-8B8D-79B0E3D7B997}"/>
              </a:ext>
            </a:extLst>
          </p:cNvPr>
          <p:cNvSpPr/>
          <p:nvPr/>
        </p:nvSpPr>
        <p:spPr>
          <a:xfrm>
            <a:off x="0" y="0"/>
            <a:ext cx="9143999" cy="5143499"/>
          </a:xfrm>
          <a:prstGeom prst="rect">
            <a:avLst/>
          </a:prstGeom>
          <a:blipFill>
            <a:blip r:embed="rId2" cstate="print"/>
            <a:stretch>
              <a:fillRect/>
            </a:stretch>
          </a:blipFill>
        </p:spPr>
        <p:txBody>
          <a:bodyPr wrap="square" lIns="0" tIns="0" rIns="0" bIns="0" rtlCol="0"/>
          <a:lstStyle/>
          <a:p>
            <a:endParaRPr/>
          </a:p>
        </p:txBody>
      </p:sp>
      <p:sp>
        <p:nvSpPr>
          <p:cNvPr id="3" name="object 3">
            <a:extLst>
              <a:ext uri="{FF2B5EF4-FFF2-40B4-BE49-F238E27FC236}">
                <a16:creationId xmlns:a16="http://schemas.microsoft.com/office/drawing/2014/main" id="{E9C085CE-285B-5E99-4FEA-4D8B69161CC0}"/>
              </a:ext>
            </a:extLst>
          </p:cNvPr>
          <p:cNvSpPr/>
          <p:nvPr/>
        </p:nvSpPr>
        <p:spPr>
          <a:xfrm>
            <a:off x="8643652" y="4747878"/>
            <a:ext cx="257810" cy="257810"/>
          </a:xfrm>
          <a:custGeom>
            <a:avLst/>
            <a:gdLst/>
            <a:ahLst/>
            <a:cxnLst/>
            <a:rect l="l" t="t" r="r" b="b"/>
            <a:pathLst>
              <a:path w="257809" h="257810">
                <a:moveTo>
                  <a:pt x="128634" y="257269"/>
                </a:moveTo>
                <a:lnTo>
                  <a:pt x="87974" y="250711"/>
                </a:lnTo>
                <a:lnTo>
                  <a:pt x="52663" y="232450"/>
                </a:lnTo>
                <a:lnTo>
                  <a:pt x="24817" y="204605"/>
                </a:lnTo>
                <a:lnTo>
                  <a:pt x="6556" y="169293"/>
                </a:lnTo>
                <a:lnTo>
                  <a:pt x="0" y="128634"/>
                </a:lnTo>
                <a:lnTo>
                  <a:pt x="1682" y="107768"/>
                </a:lnTo>
                <a:lnTo>
                  <a:pt x="14356" y="69518"/>
                </a:lnTo>
                <a:lnTo>
                  <a:pt x="37674" y="37675"/>
                </a:lnTo>
                <a:lnTo>
                  <a:pt x="69518" y="14357"/>
                </a:lnTo>
                <a:lnTo>
                  <a:pt x="107768" y="1683"/>
                </a:lnTo>
                <a:lnTo>
                  <a:pt x="128634" y="0"/>
                </a:lnTo>
                <a:lnTo>
                  <a:pt x="149499" y="1683"/>
                </a:lnTo>
                <a:lnTo>
                  <a:pt x="187749" y="14357"/>
                </a:lnTo>
                <a:lnTo>
                  <a:pt x="219593" y="37675"/>
                </a:lnTo>
                <a:lnTo>
                  <a:pt x="242911" y="69518"/>
                </a:lnTo>
                <a:lnTo>
                  <a:pt x="255585" y="107768"/>
                </a:lnTo>
                <a:lnTo>
                  <a:pt x="257269" y="128634"/>
                </a:lnTo>
                <a:lnTo>
                  <a:pt x="255585" y="149500"/>
                </a:lnTo>
                <a:lnTo>
                  <a:pt x="242911" y="187750"/>
                </a:lnTo>
                <a:lnTo>
                  <a:pt x="219593" y="219593"/>
                </a:lnTo>
                <a:lnTo>
                  <a:pt x="187749" y="242911"/>
                </a:lnTo>
                <a:lnTo>
                  <a:pt x="149499" y="255586"/>
                </a:lnTo>
                <a:lnTo>
                  <a:pt x="128634" y="257269"/>
                </a:lnTo>
                <a:close/>
              </a:path>
            </a:pathLst>
          </a:custGeom>
          <a:solidFill>
            <a:srgbClr val="0A4994"/>
          </a:solidFill>
        </p:spPr>
        <p:txBody>
          <a:bodyPr wrap="square" lIns="0" tIns="0" rIns="0" bIns="0" rtlCol="0"/>
          <a:lstStyle/>
          <a:p>
            <a:endParaRPr/>
          </a:p>
        </p:txBody>
      </p:sp>
      <p:sp>
        <p:nvSpPr>
          <p:cNvPr id="5" name="object 5">
            <a:extLst>
              <a:ext uri="{FF2B5EF4-FFF2-40B4-BE49-F238E27FC236}">
                <a16:creationId xmlns:a16="http://schemas.microsoft.com/office/drawing/2014/main" id="{D481AB43-DBDB-CAA1-A0BD-72A593D1FB56}"/>
              </a:ext>
            </a:extLst>
          </p:cNvPr>
          <p:cNvSpPr/>
          <p:nvPr/>
        </p:nvSpPr>
        <p:spPr>
          <a:xfrm>
            <a:off x="503375" y="4218035"/>
            <a:ext cx="561749" cy="800577"/>
          </a:xfrm>
          <a:prstGeom prst="rect">
            <a:avLst/>
          </a:prstGeom>
          <a:blipFill>
            <a:blip r:embed="rId3" cstate="print"/>
            <a:stretch>
              <a:fillRect/>
            </a:stretch>
          </a:blipFill>
        </p:spPr>
        <p:txBody>
          <a:bodyPr wrap="square" lIns="0" tIns="0" rIns="0" bIns="0" rtlCol="0"/>
          <a:lstStyle/>
          <a:p>
            <a:endParaRPr/>
          </a:p>
        </p:txBody>
      </p:sp>
      <p:sp>
        <p:nvSpPr>
          <p:cNvPr id="6" name="object 6">
            <a:extLst>
              <a:ext uri="{FF2B5EF4-FFF2-40B4-BE49-F238E27FC236}">
                <a16:creationId xmlns:a16="http://schemas.microsoft.com/office/drawing/2014/main" id="{7D00A5DE-998E-5B4A-A967-D88A94A8E4BF}"/>
              </a:ext>
            </a:extLst>
          </p:cNvPr>
          <p:cNvSpPr/>
          <p:nvPr/>
        </p:nvSpPr>
        <p:spPr>
          <a:xfrm>
            <a:off x="4" y="4865613"/>
            <a:ext cx="2720975" cy="231140"/>
          </a:xfrm>
          <a:custGeom>
            <a:avLst/>
            <a:gdLst/>
            <a:ahLst/>
            <a:cxnLst/>
            <a:rect l="l" t="t" r="r" b="b"/>
            <a:pathLst>
              <a:path w="2720975" h="231139">
                <a:moveTo>
                  <a:pt x="620569" y="230744"/>
                </a:moveTo>
                <a:lnTo>
                  <a:pt x="576670" y="230699"/>
                </a:lnTo>
                <a:lnTo>
                  <a:pt x="532799" y="230076"/>
                </a:lnTo>
                <a:lnTo>
                  <a:pt x="488983" y="228867"/>
                </a:lnTo>
                <a:lnTo>
                  <a:pt x="445251" y="227066"/>
                </a:lnTo>
                <a:lnTo>
                  <a:pt x="401632" y="224663"/>
                </a:lnTo>
                <a:lnTo>
                  <a:pt x="358154" y="221653"/>
                </a:lnTo>
                <a:lnTo>
                  <a:pt x="314844" y="218027"/>
                </a:lnTo>
                <a:lnTo>
                  <a:pt x="271732" y="213778"/>
                </a:lnTo>
                <a:lnTo>
                  <a:pt x="228844" y="208899"/>
                </a:lnTo>
                <a:lnTo>
                  <a:pt x="186211" y="203382"/>
                </a:lnTo>
                <a:lnTo>
                  <a:pt x="73017" y="187340"/>
                </a:lnTo>
                <a:lnTo>
                  <a:pt x="33622" y="180423"/>
                </a:lnTo>
                <a:lnTo>
                  <a:pt x="0" y="171612"/>
                </a:lnTo>
                <a:lnTo>
                  <a:pt x="0" y="0"/>
                </a:lnTo>
                <a:lnTo>
                  <a:pt x="2206" y="623"/>
                </a:lnTo>
                <a:lnTo>
                  <a:pt x="40076" y="13306"/>
                </a:lnTo>
                <a:lnTo>
                  <a:pt x="77673" y="24912"/>
                </a:lnTo>
                <a:lnTo>
                  <a:pt x="115978" y="35816"/>
                </a:lnTo>
                <a:lnTo>
                  <a:pt x="154948" y="46020"/>
                </a:lnTo>
                <a:lnTo>
                  <a:pt x="194539" y="55528"/>
                </a:lnTo>
                <a:lnTo>
                  <a:pt x="234708" y="64342"/>
                </a:lnTo>
                <a:lnTo>
                  <a:pt x="275409" y="72467"/>
                </a:lnTo>
                <a:lnTo>
                  <a:pt x="316601" y="79903"/>
                </a:lnTo>
                <a:lnTo>
                  <a:pt x="358238" y="86656"/>
                </a:lnTo>
                <a:lnTo>
                  <a:pt x="400278" y="92728"/>
                </a:lnTo>
                <a:lnTo>
                  <a:pt x="442675" y="98121"/>
                </a:lnTo>
                <a:lnTo>
                  <a:pt x="485386" y="102840"/>
                </a:lnTo>
                <a:lnTo>
                  <a:pt x="528369" y="106886"/>
                </a:lnTo>
                <a:lnTo>
                  <a:pt x="571578" y="110263"/>
                </a:lnTo>
                <a:lnTo>
                  <a:pt x="614970" y="112975"/>
                </a:lnTo>
                <a:lnTo>
                  <a:pt x="658501" y="115024"/>
                </a:lnTo>
                <a:lnTo>
                  <a:pt x="702128" y="116413"/>
                </a:lnTo>
                <a:lnTo>
                  <a:pt x="745806" y="117145"/>
                </a:lnTo>
                <a:lnTo>
                  <a:pt x="1533680" y="117224"/>
                </a:lnTo>
                <a:lnTo>
                  <a:pt x="1303511" y="161081"/>
                </a:lnTo>
                <a:lnTo>
                  <a:pt x="1221328" y="175640"/>
                </a:lnTo>
                <a:lnTo>
                  <a:pt x="1138513" y="189075"/>
                </a:lnTo>
                <a:lnTo>
                  <a:pt x="1096804" y="195256"/>
                </a:lnTo>
                <a:lnTo>
                  <a:pt x="1054856" y="201018"/>
                </a:lnTo>
                <a:lnTo>
                  <a:pt x="1012236" y="206347"/>
                </a:lnTo>
                <a:lnTo>
                  <a:pt x="969360" y="211174"/>
                </a:lnTo>
                <a:lnTo>
                  <a:pt x="926259" y="215488"/>
                </a:lnTo>
                <a:lnTo>
                  <a:pt x="882958" y="219284"/>
                </a:lnTo>
                <a:lnTo>
                  <a:pt x="839487" y="222553"/>
                </a:lnTo>
                <a:lnTo>
                  <a:pt x="795874" y="225288"/>
                </a:lnTo>
                <a:lnTo>
                  <a:pt x="752148" y="227483"/>
                </a:lnTo>
                <a:lnTo>
                  <a:pt x="708336" y="229128"/>
                </a:lnTo>
                <a:lnTo>
                  <a:pt x="664467" y="230218"/>
                </a:lnTo>
                <a:lnTo>
                  <a:pt x="620569" y="230744"/>
                </a:lnTo>
                <a:close/>
              </a:path>
              <a:path w="2720975" h="231139">
                <a:moveTo>
                  <a:pt x="1533680" y="117224"/>
                </a:moveTo>
                <a:lnTo>
                  <a:pt x="789491" y="117224"/>
                </a:lnTo>
                <a:lnTo>
                  <a:pt x="833141" y="116652"/>
                </a:lnTo>
                <a:lnTo>
                  <a:pt x="876711" y="115433"/>
                </a:lnTo>
                <a:lnTo>
                  <a:pt x="920429" y="113582"/>
                </a:lnTo>
                <a:lnTo>
                  <a:pt x="963986" y="111160"/>
                </a:lnTo>
                <a:lnTo>
                  <a:pt x="1007396" y="108214"/>
                </a:lnTo>
                <a:lnTo>
                  <a:pt x="1050672" y="104790"/>
                </a:lnTo>
                <a:lnTo>
                  <a:pt x="1136881" y="96701"/>
                </a:lnTo>
                <a:lnTo>
                  <a:pt x="1222724" y="87268"/>
                </a:lnTo>
                <a:lnTo>
                  <a:pt x="1607463" y="38287"/>
                </a:lnTo>
                <a:lnTo>
                  <a:pt x="1736312" y="23540"/>
                </a:lnTo>
                <a:lnTo>
                  <a:pt x="1821016" y="15430"/>
                </a:lnTo>
                <a:lnTo>
                  <a:pt x="1863046" y="12070"/>
                </a:lnTo>
                <a:lnTo>
                  <a:pt x="1905464" y="9167"/>
                </a:lnTo>
                <a:lnTo>
                  <a:pt x="1948198" y="6758"/>
                </a:lnTo>
                <a:lnTo>
                  <a:pt x="1991170" y="4881"/>
                </a:lnTo>
                <a:lnTo>
                  <a:pt x="2034308" y="3574"/>
                </a:lnTo>
                <a:lnTo>
                  <a:pt x="2077538" y="2876"/>
                </a:lnTo>
                <a:lnTo>
                  <a:pt x="2120785" y="2825"/>
                </a:lnTo>
                <a:lnTo>
                  <a:pt x="2163973" y="3458"/>
                </a:lnTo>
                <a:lnTo>
                  <a:pt x="2207029" y="4814"/>
                </a:lnTo>
                <a:lnTo>
                  <a:pt x="2249880" y="6930"/>
                </a:lnTo>
                <a:lnTo>
                  <a:pt x="2292448" y="9845"/>
                </a:lnTo>
                <a:lnTo>
                  <a:pt x="2334660" y="13597"/>
                </a:lnTo>
                <a:lnTo>
                  <a:pt x="2376443" y="18224"/>
                </a:lnTo>
                <a:lnTo>
                  <a:pt x="2417721" y="23763"/>
                </a:lnTo>
                <a:lnTo>
                  <a:pt x="2458420" y="30254"/>
                </a:lnTo>
                <a:lnTo>
                  <a:pt x="2480132" y="34309"/>
                </a:lnTo>
                <a:lnTo>
                  <a:pt x="2218395" y="34309"/>
                </a:lnTo>
                <a:lnTo>
                  <a:pt x="2175331" y="35004"/>
                </a:lnTo>
                <a:lnTo>
                  <a:pt x="2132266" y="36468"/>
                </a:lnTo>
                <a:lnTo>
                  <a:pt x="2089273" y="38657"/>
                </a:lnTo>
                <a:lnTo>
                  <a:pt x="2046424" y="41530"/>
                </a:lnTo>
                <a:lnTo>
                  <a:pt x="2003791" y="45044"/>
                </a:lnTo>
                <a:lnTo>
                  <a:pt x="1961446" y="49157"/>
                </a:lnTo>
                <a:lnTo>
                  <a:pt x="1919461" y="53826"/>
                </a:lnTo>
                <a:lnTo>
                  <a:pt x="1877909" y="59009"/>
                </a:lnTo>
                <a:lnTo>
                  <a:pt x="1836862" y="64665"/>
                </a:lnTo>
                <a:lnTo>
                  <a:pt x="1753644" y="77491"/>
                </a:lnTo>
                <a:lnTo>
                  <a:pt x="1630139" y="99025"/>
                </a:lnTo>
                <a:lnTo>
                  <a:pt x="1533680" y="117224"/>
                </a:lnTo>
                <a:close/>
              </a:path>
              <a:path w="2720975" h="231139">
                <a:moveTo>
                  <a:pt x="2720850" y="105508"/>
                </a:moveTo>
                <a:lnTo>
                  <a:pt x="2677836" y="91431"/>
                </a:lnTo>
                <a:lnTo>
                  <a:pt x="2633133" y="78933"/>
                </a:lnTo>
                <a:lnTo>
                  <a:pt x="2594043" y="69615"/>
                </a:lnTo>
                <a:lnTo>
                  <a:pt x="2554231" y="61489"/>
                </a:lnTo>
                <a:lnTo>
                  <a:pt x="2513769" y="54513"/>
                </a:lnTo>
                <a:lnTo>
                  <a:pt x="2472729" y="48644"/>
                </a:lnTo>
                <a:lnTo>
                  <a:pt x="2431183" y="43840"/>
                </a:lnTo>
                <a:lnTo>
                  <a:pt x="2389204" y="40058"/>
                </a:lnTo>
                <a:lnTo>
                  <a:pt x="2346863" y="37256"/>
                </a:lnTo>
                <a:lnTo>
                  <a:pt x="2304234" y="35392"/>
                </a:lnTo>
                <a:lnTo>
                  <a:pt x="2261387" y="34424"/>
                </a:lnTo>
                <a:lnTo>
                  <a:pt x="2218395" y="34309"/>
                </a:lnTo>
                <a:lnTo>
                  <a:pt x="2480132" y="34309"/>
                </a:lnTo>
                <a:lnTo>
                  <a:pt x="2537784" y="46240"/>
                </a:lnTo>
                <a:lnTo>
                  <a:pt x="2576300" y="55811"/>
                </a:lnTo>
                <a:lnTo>
                  <a:pt x="2613939" y="66486"/>
                </a:lnTo>
                <a:lnTo>
                  <a:pt x="2650626" y="78301"/>
                </a:lnTo>
                <a:lnTo>
                  <a:pt x="2686288" y="91296"/>
                </a:lnTo>
                <a:lnTo>
                  <a:pt x="2720850" y="105508"/>
                </a:lnTo>
                <a:close/>
              </a:path>
            </a:pathLst>
          </a:custGeom>
          <a:solidFill>
            <a:srgbClr val="00408F"/>
          </a:solidFill>
        </p:spPr>
        <p:txBody>
          <a:bodyPr wrap="square" lIns="0" tIns="0" rIns="0" bIns="0" rtlCol="0"/>
          <a:lstStyle/>
          <a:p>
            <a:endParaRPr/>
          </a:p>
        </p:txBody>
      </p:sp>
      <p:sp>
        <p:nvSpPr>
          <p:cNvPr id="7" name="object 7">
            <a:extLst>
              <a:ext uri="{FF2B5EF4-FFF2-40B4-BE49-F238E27FC236}">
                <a16:creationId xmlns:a16="http://schemas.microsoft.com/office/drawing/2014/main" id="{E0FDEAC5-A993-7982-ED93-3BCE21FAE93B}"/>
              </a:ext>
            </a:extLst>
          </p:cNvPr>
          <p:cNvSpPr/>
          <p:nvPr/>
        </p:nvSpPr>
        <p:spPr>
          <a:xfrm>
            <a:off x="951507" y="4930680"/>
            <a:ext cx="1929130" cy="213360"/>
          </a:xfrm>
          <a:custGeom>
            <a:avLst/>
            <a:gdLst/>
            <a:ahLst/>
            <a:cxnLst/>
            <a:rect l="l" t="t" r="r" b="b"/>
            <a:pathLst>
              <a:path w="1929130" h="213360">
                <a:moveTo>
                  <a:pt x="250957" y="190815"/>
                </a:moveTo>
                <a:lnTo>
                  <a:pt x="208420" y="190684"/>
                </a:lnTo>
                <a:lnTo>
                  <a:pt x="166064" y="189507"/>
                </a:lnTo>
                <a:lnTo>
                  <a:pt x="123966" y="187208"/>
                </a:lnTo>
                <a:lnTo>
                  <a:pt x="82206" y="183711"/>
                </a:lnTo>
                <a:lnTo>
                  <a:pt x="40857" y="178940"/>
                </a:lnTo>
                <a:lnTo>
                  <a:pt x="0" y="172820"/>
                </a:lnTo>
                <a:lnTo>
                  <a:pt x="43593" y="172315"/>
                </a:lnTo>
                <a:lnTo>
                  <a:pt x="86856" y="170647"/>
                </a:lnTo>
                <a:lnTo>
                  <a:pt x="129800" y="167905"/>
                </a:lnTo>
                <a:lnTo>
                  <a:pt x="172438" y="164178"/>
                </a:lnTo>
                <a:lnTo>
                  <a:pt x="214781" y="159555"/>
                </a:lnTo>
                <a:lnTo>
                  <a:pt x="256843" y="154128"/>
                </a:lnTo>
                <a:lnTo>
                  <a:pt x="298635" y="147984"/>
                </a:lnTo>
                <a:lnTo>
                  <a:pt x="340170" y="141214"/>
                </a:lnTo>
                <a:lnTo>
                  <a:pt x="381459" y="133908"/>
                </a:lnTo>
                <a:lnTo>
                  <a:pt x="463351" y="118042"/>
                </a:lnTo>
                <a:lnTo>
                  <a:pt x="742923" y="58941"/>
                </a:lnTo>
                <a:lnTo>
                  <a:pt x="822133" y="43523"/>
                </a:lnTo>
                <a:lnTo>
                  <a:pt x="862072" y="36330"/>
                </a:lnTo>
                <a:lnTo>
                  <a:pt x="902227" y="29576"/>
                </a:lnTo>
                <a:lnTo>
                  <a:pt x="942591" y="23332"/>
                </a:lnTo>
                <a:lnTo>
                  <a:pt x="983156" y="17673"/>
                </a:lnTo>
                <a:lnTo>
                  <a:pt x="1023920" y="12669"/>
                </a:lnTo>
                <a:lnTo>
                  <a:pt x="1064872" y="8392"/>
                </a:lnTo>
                <a:lnTo>
                  <a:pt x="1106009" y="4915"/>
                </a:lnTo>
                <a:lnTo>
                  <a:pt x="1147322" y="2309"/>
                </a:lnTo>
                <a:lnTo>
                  <a:pt x="1188807" y="647"/>
                </a:lnTo>
                <a:lnTo>
                  <a:pt x="1230458" y="0"/>
                </a:lnTo>
                <a:lnTo>
                  <a:pt x="1272267" y="440"/>
                </a:lnTo>
                <a:lnTo>
                  <a:pt x="1314727" y="2100"/>
                </a:lnTo>
                <a:lnTo>
                  <a:pt x="1357022" y="5030"/>
                </a:lnTo>
                <a:lnTo>
                  <a:pt x="1399032" y="9196"/>
                </a:lnTo>
                <a:lnTo>
                  <a:pt x="1440637" y="14570"/>
                </a:lnTo>
                <a:lnTo>
                  <a:pt x="1481717" y="21118"/>
                </a:lnTo>
                <a:lnTo>
                  <a:pt x="1522154" y="28809"/>
                </a:lnTo>
                <a:lnTo>
                  <a:pt x="1561827" y="37610"/>
                </a:lnTo>
                <a:lnTo>
                  <a:pt x="1600617" y="47491"/>
                </a:lnTo>
                <a:lnTo>
                  <a:pt x="1638405" y="58419"/>
                </a:lnTo>
                <a:lnTo>
                  <a:pt x="1675069" y="70364"/>
                </a:lnTo>
                <a:lnTo>
                  <a:pt x="1691056" y="76198"/>
                </a:lnTo>
                <a:lnTo>
                  <a:pt x="1284722" y="76198"/>
                </a:lnTo>
                <a:lnTo>
                  <a:pt x="1242146" y="76617"/>
                </a:lnTo>
                <a:lnTo>
                  <a:pt x="1199562" y="78107"/>
                </a:lnTo>
                <a:lnTo>
                  <a:pt x="1157665" y="80582"/>
                </a:lnTo>
                <a:lnTo>
                  <a:pt x="1116078" y="83955"/>
                </a:lnTo>
                <a:lnTo>
                  <a:pt x="1074768" y="88125"/>
                </a:lnTo>
                <a:lnTo>
                  <a:pt x="1033699" y="92990"/>
                </a:lnTo>
                <a:lnTo>
                  <a:pt x="992840" y="98448"/>
                </a:lnTo>
                <a:lnTo>
                  <a:pt x="952154" y="104398"/>
                </a:lnTo>
                <a:lnTo>
                  <a:pt x="871166" y="117364"/>
                </a:lnTo>
                <a:lnTo>
                  <a:pt x="750100" y="137960"/>
                </a:lnTo>
                <a:lnTo>
                  <a:pt x="669342" y="151257"/>
                </a:lnTo>
                <a:lnTo>
                  <a:pt x="588533" y="163292"/>
                </a:lnTo>
                <a:lnTo>
                  <a:pt x="547322" y="168803"/>
                </a:lnTo>
                <a:lnTo>
                  <a:pt x="505674" y="173873"/>
                </a:lnTo>
                <a:lnTo>
                  <a:pt x="463667" y="178428"/>
                </a:lnTo>
                <a:lnTo>
                  <a:pt x="421379" y="182391"/>
                </a:lnTo>
                <a:lnTo>
                  <a:pt x="378887" y="185687"/>
                </a:lnTo>
                <a:lnTo>
                  <a:pt x="336268" y="188241"/>
                </a:lnTo>
                <a:lnTo>
                  <a:pt x="293599" y="189974"/>
                </a:lnTo>
                <a:lnTo>
                  <a:pt x="250957" y="190815"/>
                </a:lnTo>
                <a:close/>
              </a:path>
              <a:path w="1929130" h="213360">
                <a:moveTo>
                  <a:pt x="1928850" y="212819"/>
                </a:moveTo>
                <a:lnTo>
                  <a:pt x="1923738" y="212819"/>
                </a:lnTo>
                <a:lnTo>
                  <a:pt x="1903816" y="202864"/>
                </a:lnTo>
                <a:lnTo>
                  <a:pt x="1871542" y="188191"/>
                </a:lnTo>
                <a:lnTo>
                  <a:pt x="1803453" y="161354"/>
                </a:lnTo>
                <a:lnTo>
                  <a:pt x="1731122" y="137955"/>
                </a:lnTo>
                <a:lnTo>
                  <a:pt x="1693590" y="127592"/>
                </a:lnTo>
                <a:lnTo>
                  <a:pt x="1655208" y="118130"/>
                </a:lnTo>
                <a:lnTo>
                  <a:pt x="1616070" y="109588"/>
                </a:lnTo>
                <a:lnTo>
                  <a:pt x="1576250" y="101982"/>
                </a:lnTo>
                <a:lnTo>
                  <a:pt x="1535824" y="95327"/>
                </a:lnTo>
                <a:lnTo>
                  <a:pt x="1494866" y="89637"/>
                </a:lnTo>
                <a:lnTo>
                  <a:pt x="1453452" y="84928"/>
                </a:lnTo>
                <a:lnTo>
                  <a:pt x="1411655" y="81215"/>
                </a:lnTo>
                <a:lnTo>
                  <a:pt x="1369551" y="78512"/>
                </a:lnTo>
                <a:lnTo>
                  <a:pt x="1327215" y="76835"/>
                </a:lnTo>
                <a:lnTo>
                  <a:pt x="1284722" y="76198"/>
                </a:lnTo>
                <a:lnTo>
                  <a:pt x="1691056" y="76198"/>
                </a:lnTo>
                <a:lnTo>
                  <a:pt x="1744554" y="97173"/>
                </a:lnTo>
                <a:lnTo>
                  <a:pt x="1808114" y="127667"/>
                </a:lnTo>
                <a:lnTo>
                  <a:pt x="1864791" y="161590"/>
                </a:lnTo>
                <a:lnTo>
                  <a:pt x="1913630" y="198690"/>
                </a:lnTo>
                <a:lnTo>
                  <a:pt x="1928850" y="212819"/>
                </a:lnTo>
                <a:close/>
              </a:path>
            </a:pathLst>
          </a:custGeom>
          <a:solidFill>
            <a:srgbClr val="00ABD9"/>
          </a:solidFill>
        </p:spPr>
        <p:txBody>
          <a:bodyPr wrap="square" lIns="0" tIns="0" rIns="0" bIns="0" rtlCol="0"/>
          <a:lstStyle/>
          <a:p>
            <a:endParaRPr/>
          </a:p>
        </p:txBody>
      </p:sp>
      <p:sp>
        <p:nvSpPr>
          <p:cNvPr id="8" name="object 8">
            <a:extLst>
              <a:ext uri="{FF2B5EF4-FFF2-40B4-BE49-F238E27FC236}">
                <a16:creationId xmlns:a16="http://schemas.microsoft.com/office/drawing/2014/main" id="{5D3C556A-B2B9-118D-7414-0C916C9D91AF}"/>
              </a:ext>
            </a:extLst>
          </p:cNvPr>
          <p:cNvSpPr/>
          <p:nvPr/>
        </p:nvSpPr>
        <p:spPr>
          <a:xfrm>
            <a:off x="8007887" y="0"/>
            <a:ext cx="1136650" cy="175895"/>
          </a:xfrm>
          <a:custGeom>
            <a:avLst/>
            <a:gdLst/>
            <a:ahLst/>
            <a:cxnLst/>
            <a:rect l="l" t="t" r="r" b="b"/>
            <a:pathLst>
              <a:path w="1136650" h="175895">
                <a:moveTo>
                  <a:pt x="229485" y="175336"/>
                </a:moveTo>
                <a:lnTo>
                  <a:pt x="136905" y="174891"/>
                </a:lnTo>
                <a:lnTo>
                  <a:pt x="0" y="172002"/>
                </a:lnTo>
                <a:lnTo>
                  <a:pt x="90507" y="168776"/>
                </a:lnTo>
                <a:lnTo>
                  <a:pt x="179710" y="164356"/>
                </a:lnTo>
                <a:lnTo>
                  <a:pt x="267334" y="158761"/>
                </a:lnTo>
                <a:lnTo>
                  <a:pt x="353108" y="152014"/>
                </a:lnTo>
                <a:lnTo>
                  <a:pt x="436760" y="144135"/>
                </a:lnTo>
                <a:lnTo>
                  <a:pt x="518018" y="135145"/>
                </a:lnTo>
                <a:lnTo>
                  <a:pt x="596610" y="125065"/>
                </a:lnTo>
                <a:lnTo>
                  <a:pt x="672262" y="113917"/>
                </a:lnTo>
                <a:lnTo>
                  <a:pt x="744703" y="101722"/>
                </a:lnTo>
                <a:lnTo>
                  <a:pt x="815330" y="88096"/>
                </a:lnTo>
                <a:lnTo>
                  <a:pt x="880906" y="73303"/>
                </a:lnTo>
                <a:lnTo>
                  <a:pt x="939846" y="57853"/>
                </a:lnTo>
                <a:lnTo>
                  <a:pt x="993495" y="41770"/>
                </a:lnTo>
                <a:lnTo>
                  <a:pt x="1043192" y="25078"/>
                </a:lnTo>
                <a:lnTo>
                  <a:pt x="1090284" y="7804"/>
                </a:lnTo>
                <a:lnTo>
                  <a:pt x="1110561" y="0"/>
                </a:lnTo>
                <a:lnTo>
                  <a:pt x="1136111" y="0"/>
                </a:lnTo>
                <a:lnTo>
                  <a:pt x="1136111" y="113201"/>
                </a:lnTo>
                <a:lnTo>
                  <a:pt x="1052872" y="124748"/>
                </a:lnTo>
                <a:lnTo>
                  <a:pt x="966814" y="135198"/>
                </a:lnTo>
                <a:lnTo>
                  <a:pt x="877922" y="144549"/>
                </a:lnTo>
                <a:lnTo>
                  <a:pt x="787538" y="152636"/>
                </a:lnTo>
                <a:lnTo>
                  <a:pt x="695858" y="159480"/>
                </a:lnTo>
                <a:lnTo>
                  <a:pt x="603211" y="165089"/>
                </a:lnTo>
                <a:lnTo>
                  <a:pt x="463142" y="171204"/>
                </a:lnTo>
                <a:lnTo>
                  <a:pt x="322734" y="174587"/>
                </a:lnTo>
                <a:lnTo>
                  <a:pt x="229485" y="175336"/>
                </a:lnTo>
                <a:close/>
              </a:path>
            </a:pathLst>
          </a:custGeom>
          <a:solidFill>
            <a:srgbClr val="FFED00"/>
          </a:solidFill>
        </p:spPr>
        <p:txBody>
          <a:bodyPr wrap="square" lIns="0" tIns="0" rIns="0" bIns="0" rtlCol="0"/>
          <a:lstStyle/>
          <a:p>
            <a:endParaRPr/>
          </a:p>
        </p:txBody>
      </p:sp>
      <p:sp>
        <p:nvSpPr>
          <p:cNvPr id="9" name="object 9">
            <a:extLst>
              <a:ext uri="{FF2B5EF4-FFF2-40B4-BE49-F238E27FC236}">
                <a16:creationId xmlns:a16="http://schemas.microsoft.com/office/drawing/2014/main" id="{B955196D-60D3-0AB0-FCEB-06D23CED9B6A}"/>
              </a:ext>
            </a:extLst>
          </p:cNvPr>
          <p:cNvSpPr/>
          <p:nvPr/>
        </p:nvSpPr>
        <p:spPr>
          <a:xfrm>
            <a:off x="7034631" y="80310"/>
            <a:ext cx="2109470" cy="185420"/>
          </a:xfrm>
          <a:custGeom>
            <a:avLst/>
            <a:gdLst/>
            <a:ahLst/>
            <a:cxnLst/>
            <a:rect l="l" t="t" r="r" b="b"/>
            <a:pathLst>
              <a:path w="2109470" h="185420">
                <a:moveTo>
                  <a:pt x="2109342" y="93955"/>
                </a:moveTo>
                <a:lnTo>
                  <a:pt x="1497288" y="93955"/>
                </a:lnTo>
                <a:lnTo>
                  <a:pt x="1531155" y="93892"/>
                </a:lnTo>
                <a:lnTo>
                  <a:pt x="1565016" y="93305"/>
                </a:lnTo>
                <a:lnTo>
                  <a:pt x="1632586" y="90550"/>
                </a:lnTo>
                <a:lnTo>
                  <a:pt x="1699723" y="85669"/>
                </a:lnTo>
                <a:lnTo>
                  <a:pt x="1766158" y="78644"/>
                </a:lnTo>
                <a:lnTo>
                  <a:pt x="1831617" y="69455"/>
                </a:lnTo>
                <a:lnTo>
                  <a:pt x="1895831" y="58082"/>
                </a:lnTo>
                <a:lnTo>
                  <a:pt x="1958525" y="44506"/>
                </a:lnTo>
                <a:lnTo>
                  <a:pt x="2019430" y="28707"/>
                </a:lnTo>
                <a:lnTo>
                  <a:pt x="2078273" y="10665"/>
                </a:lnTo>
                <a:lnTo>
                  <a:pt x="2107632" y="499"/>
                </a:lnTo>
                <a:lnTo>
                  <a:pt x="2109342" y="0"/>
                </a:lnTo>
                <a:lnTo>
                  <a:pt x="2109342" y="93955"/>
                </a:lnTo>
                <a:close/>
              </a:path>
              <a:path w="2109470" h="185420">
                <a:moveTo>
                  <a:pt x="0" y="84565"/>
                </a:moveTo>
                <a:lnTo>
                  <a:pt x="54440" y="62759"/>
                </a:lnTo>
                <a:lnTo>
                  <a:pt x="112062" y="44733"/>
                </a:lnTo>
                <a:lnTo>
                  <a:pt x="172403" y="30243"/>
                </a:lnTo>
                <a:lnTo>
                  <a:pt x="235000" y="19046"/>
                </a:lnTo>
                <a:lnTo>
                  <a:pt x="299394" y="10898"/>
                </a:lnTo>
                <a:lnTo>
                  <a:pt x="365120" y="5554"/>
                </a:lnTo>
                <a:lnTo>
                  <a:pt x="431719" y="2771"/>
                </a:lnTo>
                <a:lnTo>
                  <a:pt x="465200" y="2264"/>
                </a:lnTo>
                <a:lnTo>
                  <a:pt x="498728" y="2305"/>
                </a:lnTo>
                <a:lnTo>
                  <a:pt x="565685" y="3912"/>
                </a:lnTo>
                <a:lnTo>
                  <a:pt x="632128" y="7347"/>
                </a:lnTo>
                <a:lnTo>
                  <a:pt x="697597" y="12367"/>
                </a:lnTo>
                <a:lnTo>
                  <a:pt x="763263" y="18867"/>
                </a:lnTo>
                <a:lnTo>
                  <a:pt x="837533" y="27498"/>
                </a:lnTo>
                <a:lnTo>
                  <a:pt x="389528" y="27498"/>
                </a:lnTo>
                <a:lnTo>
                  <a:pt x="356199" y="27591"/>
                </a:lnTo>
                <a:lnTo>
                  <a:pt x="289933" y="29861"/>
                </a:lnTo>
                <a:lnTo>
                  <a:pt x="224564" y="35137"/>
                </a:lnTo>
                <a:lnTo>
                  <a:pt x="160539" y="43692"/>
                </a:lnTo>
                <a:lnTo>
                  <a:pt x="98306" y="55797"/>
                </a:lnTo>
                <a:lnTo>
                  <a:pt x="33346" y="73282"/>
                </a:lnTo>
                <a:lnTo>
                  <a:pt x="0" y="84565"/>
                </a:lnTo>
                <a:close/>
              </a:path>
              <a:path w="2109470" h="185420">
                <a:moveTo>
                  <a:pt x="1628245" y="184942"/>
                </a:moveTo>
                <a:lnTo>
                  <a:pt x="1560203" y="183646"/>
                </a:lnTo>
                <a:lnTo>
                  <a:pt x="1492339" y="180569"/>
                </a:lnTo>
                <a:lnTo>
                  <a:pt x="1424828" y="175756"/>
                </a:lnTo>
                <a:lnTo>
                  <a:pt x="1357844" y="169256"/>
                </a:lnTo>
                <a:lnTo>
                  <a:pt x="1291563" y="161116"/>
                </a:lnTo>
                <a:lnTo>
                  <a:pt x="1226708" y="151544"/>
                </a:lnTo>
                <a:lnTo>
                  <a:pt x="1130599" y="135035"/>
                </a:lnTo>
                <a:lnTo>
                  <a:pt x="813768" y="73420"/>
                </a:lnTo>
                <a:lnTo>
                  <a:pt x="749827" y="62109"/>
                </a:lnTo>
                <a:lnTo>
                  <a:pt x="685312" y="51829"/>
                </a:lnTo>
                <a:lnTo>
                  <a:pt x="621277" y="43142"/>
                </a:lnTo>
                <a:lnTo>
                  <a:pt x="555900" y="36103"/>
                </a:lnTo>
                <a:lnTo>
                  <a:pt x="489630" y="30984"/>
                </a:lnTo>
                <a:lnTo>
                  <a:pt x="422913" y="28056"/>
                </a:lnTo>
                <a:lnTo>
                  <a:pt x="389528" y="27498"/>
                </a:lnTo>
                <a:lnTo>
                  <a:pt x="837533" y="27498"/>
                </a:lnTo>
                <a:lnTo>
                  <a:pt x="1161424" y="69945"/>
                </a:lnTo>
                <a:lnTo>
                  <a:pt x="1227974" y="77506"/>
                </a:lnTo>
                <a:lnTo>
                  <a:pt x="1294807" y="83990"/>
                </a:lnTo>
                <a:lnTo>
                  <a:pt x="1362011" y="89095"/>
                </a:lnTo>
                <a:lnTo>
                  <a:pt x="1429671" y="92519"/>
                </a:lnTo>
                <a:lnTo>
                  <a:pt x="1497288" y="93955"/>
                </a:lnTo>
                <a:lnTo>
                  <a:pt x="2109342" y="93955"/>
                </a:lnTo>
                <a:lnTo>
                  <a:pt x="2109342" y="137547"/>
                </a:lnTo>
                <a:lnTo>
                  <a:pt x="2052736" y="150153"/>
                </a:lnTo>
                <a:lnTo>
                  <a:pt x="1964981" y="163011"/>
                </a:lnTo>
                <a:lnTo>
                  <a:pt x="1898681" y="171343"/>
                </a:lnTo>
                <a:lnTo>
                  <a:pt x="1831682" y="177655"/>
                </a:lnTo>
                <a:lnTo>
                  <a:pt x="1764161" y="181993"/>
                </a:lnTo>
                <a:lnTo>
                  <a:pt x="1696289" y="184406"/>
                </a:lnTo>
                <a:lnTo>
                  <a:pt x="1662278" y="184905"/>
                </a:lnTo>
                <a:lnTo>
                  <a:pt x="1628245" y="184942"/>
                </a:lnTo>
                <a:close/>
              </a:path>
            </a:pathLst>
          </a:custGeom>
          <a:solidFill>
            <a:srgbClr val="00408F"/>
          </a:solidFill>
        </p:spPr>
        <p:txBody>
          <a:bodyPr wrap="square" lIns="0" tIns="0" rIns="0" bIns="0" rtlCol="0"/>
          <a:lstStyle/>
          <a:p>
            <a:endParaRPr/>
          </a:p>
        </p:txBody>
      </p:sp>
      <p:sp>
        <p:nvSpPr>
          <p:cNvPr id="15" name="object 15">
            <a:extLst>
              <a:ext uri="{FF2B5EF4-FFF2-40B4-BE49-F238E27FC236}">
                <a16:creationId xmlns:a16="http://schemas.microsoft.com/office/drawing/2014/main" id="{F36395E9-1D61-9F95-C6A9-0405474FC923}"/>
              </a:ext>
            </a:extLst>
          </p:cNvPr>
          <p:cNvSpPr txBox="1"/>
          <p:nvPr/>
        </p:nvSpPr>
        <p:spPr>
          <a:xfrm>
            <a:off x="3111175" y="4766986"/>
            <a:ext cx="2748280" cy="143052"/>
          </a:xfrm>
          <a:prstGeom prst="rect">
            <a:avLst/>
          </a:prstGeom>
        </p:spPr>
        <p:txBody>
          <a:bodyPr vert="horz" wrap="square" lIns="0" tIns="0" rIns="0" bIns="0" rtlCol="0">
            <a:spAutoFit/>
          </a:bodyPr>
          <a:lstStyle/>
          <a:p>
            <a:pPr marL="12700">
              <a:lnSpc>
                <a:spcPts val="1145"/>
              </a:lnSpc>
            </a:pPr>
            <a:r>
              <a:rPr lang="fr-CA" sz="1100" spc="-5" dirty="0">
                <a:solidFill>
                  <a:srgbClr val="1F497D"/>
                </a:solidFill>
                <a:latin typeface="Calibri"/>
                <a:cs typeface="Calibri"/>
              </a:rPr>
              <a:t>Championnat Québécois- 14 au 18 mai 2025</a:t>
            </a:r>
            <a:endParaRPr sz="1100" dirty="0">
              <a:latin typeface="Calibri"/>
              <a:cs typeface="Calibri"/>
            </a:endParaRPr>
          </a:p>
        </p:txBody>
      </p:sp>
      <p:sp>
        <p:nvSpPr>
          <p:cNvPr id="16" name="object 16">
            <a:extLst>
              <a:ext uri="{FF2B5EF4-FFF2-40B4-BE49-F238E27FC236}">
                <a16:creationId xmlns:a16="http://schemas.microsoft.com/office/drawing/2014/main" id="{71180559-C8E3-795D-5DDA-7FF402DED3D6}"/>
              </a:ext>
            </a:extLst>
          </p:cNvPr>
          <p:cNvSpPr txBox="1"/>
          <p:nvPr/>
        </p:nvSpPr>
        <p:spPr>
          <a:xfrm>
            <a:off x="8704499" y="4818603"/>
            <a:ext cx="134620" cy="139700"/>
          </a:xfrm>
          <a:prstGeom prst="rect">
            <a:avLst/>
          </a:prstGeom>
        </p:spPr>
        <p:txBody>
          <a:bodyPr vert="horz" wrap="square" lIns="0" tIns="0" rIns="0" bIns="0" rtlCol="0">
            <a:spAutoFit/>
          </a:bodyPr>
          <a:lstStyle/>
          <a:p>
            <a:pPr marL="38100">
              <a:lnSpc>
                <a:spcPts val="955"/>
              </a:lnSpc>
            </a:pPr>
            <a:fld id="{81D60167-4931-47E6-BA6A-407CBD079E47}" type="slidenum">
              <a:rPr sz="900" dirty="0">
                <a:solidFill>
                  <a:srgbClr val="FFFFFF"/>
                </a:solidFill>
                <a:latin typeface="Calibri"/>
                <a:cs typeface="Calibri"/>
              </a:rPr>
              <a:t>5</a:t>
            </a:fld>
            <a:endParaRPr sz="900">
              <a:latin typeface="Calibri"/>
              <a:cs typeface="Calibri"/>
            </a:endParaRPr>
          </a:p>
        </p:txBody>
      </p:sp>
      <p:pic>
        <p:nvPicPr>
          <p:cNvPr id="17" name="Image 16">
            <a:extLst>
              <a:ext uri="{FF2B5EF4-FFF2-40B4-BE49-F238E27FC236}">
                <a16:creationId xmlns:a16="http://schemas.microsoft.com/office/drawing/2014/main" id="{D23F9CD4-DDF2-7C7F-275A-B2B7E472B606}"/>
              </a:ext>
            </a:extLst>
          </p:cNvPr>
          <p:cNvPicPr>
            <a:picLocks noChangeAspect="1"/>
          </p:cNvPicPr>
          <p:nvPr/>
        </p:nvPicPr>
        <p:blipFill>
          <a:blip r:embed="rId4"/>
          <a:stretch>
            <a:fillRect/>
          </a:stretch>
        </p:blipFill>
        <p:spPr>
          <a:xfrm>
            <a:off x="6639218" y="4501100"/>
            <a:ext cx="1761897" cy="475529"/>
          </a:xfrm>
          <a:prstGeom prst="rect">
            <a:avLst/>
          </a:prstGeom>
        </p:spPr>
      </p:pic>
      <p:sp>
        <p:nvSpPr>
          <p:cNvPr id="13" name="object 10">
            <a:extLst>
              <a:ext uri="{FF2B5EF4-FFF2-40B4-BE49-F238E27FC236}">
                <a16:creationId xmlns:a16="http://schemas.microsoft.com/office/drawing/2014/main" id="{CCE03687-9AB3-E869-E2DA-6396CBFEFC32}"/>
              </a:ext>
            </a:extLst>
          </p:cNvPr>
          <p:cNvSpPr txBox="1">
            <a:spLocks noGrp="1"/>
          </p:cNvSpPr>
          <p:nvPr>
            <p:ph type="title"/>
          </p:nvPr>
        </p:nvSpPr>
        <p:spPr>
          <a:xfrm>
            <a:off x="615950" y="555625"/>
            <a:ext cx="7912100" cy="604838"/>
          </a:xfrm>
          <a:prstGeom prst="rect">
            <a:avLst/>
          </a:prstGeom>
        </p:spPr>
        <p:txBody>
          <a:bodyPr vert="horz" wrap="square" lIns="0" tIns="12700" rIns="0" bIns="0" rtlCol="0">
            <a:spAutoFit/>
          </a:bodyPr>
          <a:lstStyle/>
          <a:p>
            <a:pPr marL="12700">
              <a:lnSpc>
                <a:spcPct val="100000"/>
              </a:lnSpc>
              <a:spcBef>
                <a:spcPts val="100"/>
              </a:spcBef>
            </a:pPr>
            <a:r>
              <a:rPr sz="1700" spc="-5" dirty="0">
                <a:solidFill>
                  <a:srgbClr val="1F497D"/>
                </a:solidFill>
                <a:latin typeface="Arial"/>
                <a:cs typeface="Arial"/>
              </a:rPr>
              <a:t>ACCUEIL</a:t>
            </a:r>
            <a:endParaRPr sz="1700" dirty="0">
              <a:latin typeface="Arial"/>
              <a:cs typeface="Arial"/>
            </a:endParaRPr>
          </a:p>
        </p:txBody>
      </p:sp>
      <p:sp>
        <p:nvSpPr>
          <p:cNvPr id="14" name="object 11">
            <a:extLst>
              <a:ext uri="{FF2B5EF4-FFF2-40B4-BE49-F238E27FC236}">
                <a16:creationId xmlns:a16="http://schemas.microsoft.com/office/drawing/2014/main" id="{A9831F1A-784E-0118-D52B-2749139DBAE1}"/>
              </a:ext>
            </a:extLst>
          </p:cNvPr>
          <p:cNvSpPr txBox="1"/>
          <p:nvPr/>
        </p:nvSpPr>
        <p:spPr>
          <a:xfrm>
            <a:off x="557006" y="907410"/>
            <a:ext cx="7856617" cy="3158300"/>
          </a:xfrm>
          <a:prstGeom prst="rect">
            <a:avLst/>
          </a:prstGeom>
        </p:spPr>
        <p:txBody>
          <a:bodyPr vert="horz" wrap="square" lIns="0" tIns="12700" rIns="0" bIns="0" rtlCol="0">
            <a:spAutoFit/>
          </a:bodyPr>
          <a:lstStyle/>
          <a:p>
            <a:pPr marL="15240" marR="5080" algn="just">
              <a:lnSpc>
                <a:spcPct val="114999"/>
              </a:lnSpc>
              <a:spcBef>
                <a:spcPts val="100"/>
              </a:spcBef>
            </a:pPr>
            <a:r>
              <a:rPr sz="1200" spc="-5" dirty="0">
                <a:latin typeface="Arial"/>
                <a:cs typeface="Arial"/>
              </a:rPr>
              <a:t>Chaque </a:t>
            </a:r>
            <a:r>
              <a:rPr sz="1200" dirty="0">
                <a:latin typeface="Arial"/>
                <a:cs typeface="Arial"/>
              </a:rPr>
              <a:t>club </a:t>
            </a:r>
            <a:r>
              <a:rPr sz="1200" spc="-5" dirty="0">
                <a:latin typeface="Arial"/>
                <a:cs typeface="Arial"/>
              </a:rPr>
              <a:t>est invité </a:t>
            </a:r>
            <a:r>
              <a:rPr sz="1200" dirty="0">
                <a:latin typeface="Arial"/>
                <a:cs typeface="Arial"/>
              </a:rPr>
              <a:t>à se </a:t>
            </a:r>
            <a:r>
              <a:rPr sz="1200" spc="-5" dirty="0">
                <a:latin typeface="Arial"/>
                <a:cs typeface="Arial"/>
              </a:rPr>
              <a:t>présenter au bureau  d'administration </a:t>
            </a:r>
            <a:r>
              <a:rPr sz="1200" dirty="0">
                <a:latin typeface="Arial"/>
                <a:cs typeface="Arial"/>
              </a:rPr>
              <a:t>à son </a:t>
            </a:r>
            <a:r>
              <a:rPr sz="1200" spc="-5" dirty="0">
                <a:latin typeface="Arial"/>
                <a:cs typeface="Arial"/>
              </a:rPr>
              <a:t>arrivée pour payer </a:t>
            </a:r>
            <a:r>
              <a:rPr sz="1200" dirty="0">
                <a:latin typeface="Arial"/>
                <a:cs typeface="Arial"/>
              </a:rPr>
              <a:t>ses </a:t>
            </a:r>
            <a:r>
              <a:rPr sz="1200" spc="-5" dirty="0">
                <a:latin typeface="Arial"/>
                <a:cs typeface="Arial"/>
              </a:rPr>
              <a:t>frais  d'inscription </a:t>
            </a:r>
            <a:r>
              <a:rPr sz="1200" u="heavy" spc="-5" dirty="0">
                <a:uFill>
                  <a:solidFill>
                    <a:srgbClr val="000000"/>
                  </a:solidFill>
                </a:uFill>
                <a:latin typeface="Arial"/>
                <a:cs typeface="Arial"/>
              </a:rPr>
              <a:t>par </a:t>
            </a:r>
            <a:r>
              <a:rPr sz="1200" u="heavy" dirty="0">
                <a:uFill>
                  <a:solidFill>
                    <a:srgbClr val="000000"/>
                  </a:solidFill>
                </a:uFill>
                <a:latin typeface="Arial"/>
                <a:cs typeface="Arial"/>
              </a:rPr>
              <a:t>chèque</a:t>
            </a:r>
            <a:r>
              <a:rPr sz="1200" dirty="0">
                <a:latin typeface="Arial"/>
                <a:cs typeface="Arial"/>
              </a:rPr>
              <a:t>, </a:t>
            </a:r>
            <a:r>
              <a:rPr sz="1200" spc="-5" dirty="0" err="1">
                <a:latin typeface="Arial"/>
                <a:cs typeface="Arial"/>
              </a:rPr>
              <a:t>ou</a:t>
            </a:r>
            <a:r>
              <a:rPr sz="1200" spc="-5" dirty="0">
                <a:latin typeface="Arial"/>
                <a:cs typeface="Arial"/>
              </a:rPr>
              <a:t> </a:t>
            </a:r>
            <a:r>
              <a:rPr lang="fr-CA" sz="1200" spc="-5" dirty="0">
                <a:latin typeface="Arial"/>
                <a:cs typeface="Arial"/>
              </a:rPr>
              <a:t>de présenter la preuve de virement.</a:t>
            </a:r>
            <a:endParaRPr sz="1200" dirty="0">
              <a:latin typeface="Arial"/>
              <a:cs typeface="Arial"/>
            </a:endParaRPr>
          </a:p>
          <a:p>
            <a:pPr marL="50165" algn="ctr">
              <a:lnSpc>
                <a:spcPct val="100000"/>
              </a:lnSpc>
            </a:pPr>
            <a:endParaRPr lang="fr-CA" sz="1600" dirty="0">
              <a:latin typeface="Arial"/>
              <a:cs typeface="Arial"/>
            </a:endParaRPr>
          </a:p>
          <a:p>
            <a:pPr marL="50165">
              <a:lnSpc>
                <a:spcPct val="100000"/>
              </a:lnSpc>
            </a:pPr>
            <a:r>
              <a:rPr sz="1700" b="1" spc="-25" dirty="0">
                <a:solidFill>
                  <a:srgbClr val="1F497D"/>
                </a:solidFill>
                <a:latin typeface="Arial"/>
                <a:cs typeface="Arial"/>
              </a:rPr>
              <a:t>PAIEMENT</a:t>
            </a:r>
            <a:endParaRPr sz="1700" dirty="0">
              <a:latin typeface="Arial"/>
              <a:cs typeface="Arial"/>
            </a:endParaRPr>
          </a:p>
          <a:p>
            <a:pPr marL="15240" marR="150495">
              <a:lnSpc>
                <a:spcPct val="114999"/>
              </a:lnSpc>
              <a:spcBef>
                <a:spcPts val="509"/>
              </a:spcBef>
            </a:pPr>
            <a:r>
              <a:rPr sz="1200" b="1" spc="-5" dirty="0">
                <a:latin typeface="Arial"/>
                <a:cs typeface="Arial"/>
              </a:rPr>
              <a:t>par chèque</a:t>
            </a:r>
            <a:r>
              <a:rPr sz="1200" spc="-5" dirty="0">
                <a:latin typeface="Arial"/>
                <a:cs typeface="Arial"/>
              </a:rPr>
              <a:t>, </a:t>
            </a:r>
            <a:r>
              <a:rPr sz="1200" dirty="0">
                <a:latin typeface="Arial"/>
                <a:cs typeface="Arial"/>
              </a:rPr>
              <a:t>à </a:t>
            </a:r>
            <a:r>
              <a:rPr sz="1200" spc="-5" dirty="0">
                <a:latin typeface="Arial"/>
                <a:cs typeface="Arial"/>
              </a:rPr>
              <a:t>la table du bureau de l’administration, </a:t>
            </a:r>
            <a:r>
              <a:rPr sz="1200" dirty="0">
                <a:latin typeface="Arial"/>
                <a:cs typeface="Arial"/>
              </a:rPr>
              <a:t>à  </a:t>
            </a:r>
            <a:r>
              <a:rPr sz="1200" spc="-5" dirty="0" err="1">
                <a:latin typeface="Arial"/>
                <a:cs typeface="Arial"/>
              </a:rPr>
              <a:t>l’ordre</a:t>
            </a:r>
            <a:r>
              <a:rPr sz="1200" spc="-5" dirty="0">
                <a:latin typeface="Arial"/>
                <a:cs typeface="Arial"/>
              </a:rPr>
              <a:t> de</a:t>
            </a:r>
            <a:r>
              <a:rPr lang="fr-CA" sz="1200" spc="-5" dirty="0">
                <a:latin typeface="Arial"/>
                <a:cs typeface="Arial"/>
              </a:rPr>
              <a:t> CNQ</a:t>
            </a:r>
          </a:p>
          <a:p>
            <a:pPr marL="15240" marR="150495">
              <a:lnSpc>
                <a:spcPct val="114999"/>
              </a:lnSpc>
              <a:spcBef>
                <a:spcPts val="509"/>
              </a:spcBef>
            </a:pPr>
            <a:r>
              <a:rPr lang="fr-FR" sz="1200" b="1" spc="-5" dirty="0">
                <a:latin typeface="Arial"/>
                <a:cs typeface="Arial"/>
              </a:rPr>
              <a:t>par transfert Interac </a:t>
            </a:r>
            <a:r>
              <a:rPr lang="fr-FR" sz="1200" spc="-5" dirty="0">
                <a:latin typeface="Arial"/>
                <a:cs typeface="Arial"/>
              </a:rPr>
              <a:t>en suivant les étapes suivantes :</a:t>
            </a:r>
          </a:p>
          <a:p>
            <a:pPr marL="15240" marR="150495">
              <a:lnSpc>
                <a:spcPct val="114999"/>
              </a:lnSpc>
              <a:spcBef>
                <a:spcPts val="509"/>
              </a:spcBef>
            </a:pPr>
            <a:r>
              <a:rPr lang="fr-FR" sz="1200" spc="-5" dirty="0">
                <a:latin typeface="Arial"/>
                <a:cs typeface="Arial"/>
              </a:rPr>
              <a:t>o Ajouter le CNQ à votre liste en cliquant « Ajouter » CNQ</a:t>
            </a:r>
          </a:p>
          <a:p>
            <a:pPr marL="15240" marR="150495">
              <a:lnSpc>
                <a:spcPct val="114999"/>
              </a:lnSpc>
              <a:spcBef>
                <a:spcPts val="509"/>
              </a:spcBef>
            </a:pPr>
            <a:r>
              <a:rPr lang="fr-FR" sz="1200" spc="-5" dirty="0">
                <a:latin typeface="Arial"/>
                <a:cs typeface="Arial"/>
              </a:rPr>
              <a:t>o Le mode de virement sera par courriel : </a:t>
            </a:r>
            <a:r>
              <a:rPr lang="fr-FR" sz="1200" spc="-5" dirty="0" err="1">
                <a:latin typeface="Arial"/>
                <a:cs typeface="Arial"/>
              </a:rPr>
              <a:t>administration@cnq.club</a:t>
            </a:r>
            <a:endParaRPr lang="fr-FR" sz="1200" spc="-5" dirty="0">
              <a:latin typeface="Arial"/>
              <a:cs typeface="Arial"/>
            </a:endParaRPr>
          </a:p>
          <a:p>
            <a:pPr marL="15240" marR="150495">
              <a:lnSpc>
                <a:spcPct val="114999"/>
              </a:lnSpc>
              <a:spcBef>
                <a:spcPts val="509"/>
              </a:spcBef>
            </a:pPr>
            <a:r>
              <a:rPr lang="fr-FR" sz="1200" spc="-5" dirty="0">
                <a:latin typeface="Arial"/>
                <a:cs typeface="Arial"/>
              </a:rPr>
              <a:t>o Peu importe la question que vous choisissez, la réponse doit être : CNQ</a:t>
            </a:r>
          </a:p>
          <a:p>
            <a:pPr marL="15240" marR="150495">
              <a:lnSpc>
                <a:spcPct val="114999"/>
              </a:lnSpc>
              <a:spcBef>
                <a:spcPts val="509"/>
              </a:spcBef>
            </a:pPr>
            <a:r>
              <a:rPr lang="fr-FR" sz="1200" spc="-5" dirty="0">
                <a:latin typeface="Arial"/>
                <a:cs typeface="Arial"/>
              </a:rPr>
              <a:t>o Dans la section « raison » ou « message » inscrire le nom complet du club.</a:t>
            </a:r>
            <a:endParaRPr lang="en-CA" sz="1200" spc="-5" dirty="0">
              <a:latin typeface="Arial"/>
              <a:cs typeface="Arial"/>
            </a:endParaRPr>
          </a:p>
          <a:p>
            <a:pPr marL="15240">
              <a:lnSpc>
                <a:spcPct val="100000"/>
              </a:lnSpc>
              <a:spcBef>
                <a:spcPts val="5"/>
              </a:spcBef>
            </a:pPr>
            <a:endParaRPr lang="en-CA" sz="1200" spc="-5" dirty="0">
              <a:latin typeface="Arial"/>
              <a:cs typeface="Arial"/>
            </a:endParaRPr>
          </a:p>
          <a:p>
            <a:pPr marL="15240">
              <a:spcBef>
                <a:spcPts val="5"/>
              </a:spcBef>
            </a:pPr>
            <a:endParaRPr lang="en-CA" sz="1200" spc="-5" dirty="0">
              <a:latin typeface="Arial"/>
              <a:cs typeface="Arial"/>
            </a:endParaRPr>
          </a:p>
          <a:p>
            <a:pPr marL="15240">
              <a:lnSpc>
                <a:spcPct val="100000"/>
              </a:lnSpc>
              <a:spcBef>
                <a:spcPts val="5"/>
              </a:spcBef>
            </a:pPr>
            <a:endParaRPr sz="1200" dirty="0">
              <a:latin typeface="Arial"/>
              <a:cs typeface="Arial"/>
            </a:endParaRPr>
          </a:p>
        </p:txBody>
      </p:sp>
    </p:spTree>
    <p:extLst>
      <p:ext uri="{BB962C8B-B14F-4D97-AF65-F5344CB8AC3E}">
        <p14:creationId xmlns:p14="http://schemas.microsoft.com/office/powerpoint/2010/main" val="993213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52075-D197-0FDE-23FA-5105A2D3AB38}"/>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0C8D3088-4129-07D4-8B8D-79B0E3D7B997}"/>
              </a:ext>
            </a:extLst>
          </p:cNvPr>
          <p:cNvSpPr/>
          <p:nvPr/>
        </p:nvSpPr>
        <p:spPr>
          <a:xfrm>
            <a:off x="0" y="0"/>
            <a:ext cx="9143999" cy="5143499"/>
          </a:xfrm>
          <a:prstGeom prst="rect">
            <a:avLst/>
          </a:prstGeom>
          <a:blipFill>
            <a:blip r:embed="rId2" cstate="print"/>
            <a:stretch>
              <a:fillRect/>
            </a:stretch>
          </a:blipFill>
        </p:spPr>
        <p:txBody>
          <a:bodyPr wrap="square" lIns="0" tIns="0" rIns="0" bIns="0" rtlCol="0"/>
          <a:lstStyle/>
          <a:p>
            <a:endParaRPr/>
          </a:p>
        </p:txBody>
      </p:sp>
      <p:sp>
        <p:nvSpPr>
          <p:cNvPr id="3" name="object 3">
            <a:extLst>
              <a:ext uri="{FF2B5EF4-FFF2-40B4-BE49-F238E27FC236}">
                <a16:creationId xmlns:a16="http://schemas.microsoft.com/office/drawing/2014/main" id="{E9C085CE-285B-5E99-4FEA-4D8B69161CC0}"/>
              </a:ext>
            </a:extLst>
          </p:cNvPr>
          <p:cNvSpPr/>
          <p:nvPr/>
        </p:nvSpPr>
        <p:spPr>
          <a:xfrm>
            <a:off x="8643652" y="4747878"/>
            <a:ext cx="257810" cy="257810"/>
          </a:xfrm>
          <a:custGeom>
            <a:avLst/>
            <a:gdLst/>
            <a:ahLst/>
            <a:cxnLst/>
            <a:rect l="l" t="t" r="r" b="b"/>
            <a:pathLst>
              <a:path w="257809" h="257810">
                <a:moveTo>
                  <a:pt x="128634" y="257269"/>
                </a:moveTo>
                <a:lnTo>
                  <a:pt x="87974" y="250711"/>
                </a:lnTo>
                <a:lnTo>
                  <a:pt x="52663" y="232450"/>
                </a:lnTo>
                <a:lnTo>
                  <a:pt x="24817" y="204605"/>
                </a:lnTo>
                <a:lnTo>
                  <a:pt x="6556" y="169293"/>
                </a:lnTo>
                <a:lnTo>
                  <a:pt x="0" y="128634"/>
                </a:lnTo>
                <a:lnTo>
                  <a:pt x="1682" y="107768"/>
                </a:lnTo>
                <a:lnTo>
                  <a:pt x="14356" y="69518"/>
                </a:lnTo>
                <a:lnTo>
                  <a:pt x="37674" y="37675"/>
                </a:lnTo>
                <a:lnTo>
                  <a:pt x="69518" y="14357"/>
                </a:lnTo>
                <a:lnTo>
                  <a:pt x="107768" y="1683"/>
                </a:lnTo>
                <a:lnTo>
                  <a:pt x="128634" y="0"/>
                </a:lnTo>
                <a:lnTo>
                  <a:pt x="149499" y="1683"/>
                </a:lnTo>
                <a:lnTo>
                  <a:pt x="187749" y="14357"/>
                </a:lnTo>
                <a:lnTo>
                  <a:pt x="219593" y="37675"/>
                </a:lnTo>
                <a:lnTo>
                  <a:pt x="242911" y="69518"/>
                </a:lnTo>
                <a:lnTo>
                  <a:pt x="255585" y="107768"/>
                </a:lnTo>
                <a:lnTo>
                  <a:pt x="257269" y="128634"/>
                </a:lnTo>
                <a:lnTo>
                  <a:pt x="255585" y="149500"/>
                </a:lnTo>
                <a:lnTo>
                  <a:pt x="242911" y="187750"/>
                </a:lnTo>
                <a:lnTo>
                  <a:pt x="219593" y="219593"/>
                </a:lnTo>
                <a:lnTo>
                  <a:pt x="187749" y="242911"/>
                </a:lnTo>
                <a:lnTo>
                  <a:pt x="149499" y="255586"/>
                </a:lnTo>
                <a:lnTo>
                  <a:pt x="128634" y="257269"/>
                </a:lnTo>
                <a:close/>
              </a:path>
            </a:pathLst>
          </a:custGeom>
          <a:solidFill>
            <a:srgbClr val="0A4994"/>
          </a:solidFill>
        </p:spPr>
        <p:txBody>
          <a:bodyPr wrap="square" lIns="0" tIns="0" rIns="0" bIns="0" rtlCol="0"/>
          <a:lstStyle/>
          <a:p>
            <a:endParaRPr/>
          </a:p>
        </p:txBody>
      </p:sp>
      <p:sp>
        <p:nvSpPr>
          <p:cNvPr id="5" name="object 5">
            <a:extLst>
              <a:ext uri="{FF2B5EF4-FFF2-40B4-BE49-F238E27FC236}">
                <a16:creationId xmlns:a16="http://schemas.microsoft.com/office/drawing/2014/main" id="{D481AB43-DBDB-CAA1-A0BD-72A593D1FB56}"/>
              </a:ext>
            </a:extLst>
          </p:cNvPr>
          <p:cNvSpPr/>
          <p:nvPr/>
        </p:nvSpPr>
        <p:spPr>
          <a:xfrm>
            <a:off x="503375" y="4218035"/>
            <a:ext cx="561749" cy="800577"/>
          </a:xfrm>
          <a:prstGeom prst="rect">
            <a:avLst/>
          </a:prstGeom>
          <a:blipFill>
            <a:blip r:embed="rId3" cstate="print"/>
            <a:stretch>
              <a:fillRect/>
            </a:stretch>
          </a:blipFill>
        </p:spPr>
        <p:txBody>
          <a:bodyPr wrap="square" lIns="0" tIns="0" rIns="0" bIns="0" rtlCol="0"/>
          <a:lstStyle/>
          <a:p>
            <a:endParaRPr/>
          </a:p>
        </p:txBody>
      </p:sp>
      <p:sp>
        <p:nvSpPr>
          <p:cNvPr id="6" name="object 6">
            <a:extLst>
              <a:ext uri="{FF2B5EF4-FFF2-40B4-BE49-F238E27FC236}">
                <a16:creationId xmlns:a16="http://schemas.microsoft.com/office/drawing/2014/main" id="{7D00A5DE-998E-5B4A-A967-D88A94A8E4BF}"/>
              </a:ext>
            </a:extLst>
          </p:cNvPr>
          <p:cNvSpPr/>
          <p:nvPr/>
        </p:nvSpPr>
        <p:spPr>
          <a:xfrm>
            <a:off x="4" y="4865613"/>
            <a:ext cx="2720975" cy="231140"/>
          </a:xfrm>
          <a:custGeom>
            <a:avLst/>
            <a:gdLst/>
            <a:ahLst/>
            <a:cxnLst/>
            <a:rect l="l" t="t" r="r" b="b"/>
            <a:pathLst>
              <a:path w="2720975" h="231139">
                <a:moveTo>
                  <a:pt x="620569" y="230744"/>
                </a:moveTo>
                <a:lnTo>
                  <a:pt x="576670" y="230699"/>
                </a:lnTo>
                <a:lnTo>
                  <a:pt x="532799" y="230076"/>
                </a:lnTo>
                <a:lnTo>
                  <a:pt x="488983" y="228867"/>
                </a:lnTo>
                <a:lnTo>
                  <a:pt x="445251" y="227066"/>
                </a:lnTo>
                <a:lnTo>
                  <a:pt x="401632" y="224663"/>
                </a:lnTo>
                <a:lnTo>
                  <a:pt x="358154" y="221653"/>
                </a:lnTo>
                <a:lnTo>
                  <a:pt x="314844" y="218027"/>
                </a:lnTo>
                <a:lnTo>
                  <a:pt x="271732" y="213778"/>
                </a:lnTo>
                <a:lnTo>
                  <a:pt x="228844" y="208899"/>
                </a:lnTo>
                <a:lnTo>
                  <a:pt x="186211" y="203382"/>
                </a:lnTo>
                <a:lnTo>
                  <a:pt x="73017" y="187340"/>
                </a:lnTo>
                <a:lnTo>
                  <a:pt x="33622" y="180423"/>
                </a:lnTo>
                <a:lnTo>
                  <a:pt x="0" y="171612"/>
                </a:lnTo>
                <a:lnTo>
                  <a:pt x="0" y="0"/>
                </a:lnTo>
                <a:lnTo>
                  <a:pt x="2206" y="623"/>
                </a:lnTo>
                <a:lnTo>
                  <a:pt x="40076" y="13306"/>
                </a:lnTo>
                <a:lnTo>
                  <a:pt x="77673" y="24912"/>
                </a:lnTo>
                <a:lnTo>
                  <a:pt x="115978" y="35816"/>
                </a:lnTo>
                <a:lnTo>
                  <a:pt x="154948" y="46020"/>
                </a:lnTo>
                <a:lnTo>
                  <a:pt x="194539" y="55528"/>
                </a:lnTo>
                <a:lnTo>
                  <a:pt x="234708" y="64342"/>
                </a:lnTo>
                <a:lnTo>
                  <a:pt x="275409" y="72467"/>
                </a:lnTo>
                <a:lnTo>
                  <a:pt x="316601" y="79903"/>
                </a:lnTo>
                <a:lnTo>
                  <a:pt x="358238" y="86656"/>
                </a:lnTo>
                <a:lnTo>
                  <a:pt x="400278" y="92728"/>
                </a:lnTo>
                <a:lnTo>
                  <a:pt x="442675" y="98121"/>
                </a:lnTo>
                <a:lnTo>
                  <a:pt x="485386" y="102840"/>
                </a:lnTo>
                <a:lnTo>
                  <a:pt x="528369" y="106886"/>
                </a:lnTo>
                <a:lnTo>
                  <a:pt x="571578" y="110263"/>
                </a:lnTo>
                <a:lnTo>
                  <a:pt x="614970" y="112975"/>
                </a:lnTo>
                <a:lnTo>
                  <a:pt x="658501" y="115024"/>
                </a:lnTo>
                <a:lnTo>
                  <a:pt x="702128" y="116413"/>
                </a:lnTo>
                <a:lnTo>
                  <a:pt x="745806" y="117145"/>
                </a:lnTo>
                <a:lnTo>
                  <a:pt x="1533680" y="117224"/>
                </a:lnTo>
                <a:lnTo>
                  <a:pt x="1303511" y="161081"/>
                </a:lnTo>
                <a:lnTo>
                  <a:pt x="1221328" y="175640"/>
                </a:lnTo>
                <a:lnTo>
                  <a:pt x="1138513" y="189075"/>
                </a:lnTo>
                <a:lnTo>
                  <a:pt x="1096804" y="195256"/>
                </a:lnTo>
                <a:lnTo>
                  <a:pt x="1054856" y="201018"/>
                </a:lnTo>
                <a:lnTo>
                  <a:pt x="1012236" y="206347"/>
                </a:lnTo>
                <a:lnTo>
                  <a:pt x="969360" y="211174"/>
                </a:lnTo>
                <a:lnTo>
                  <a:pt x="926259" y="215488"/>
                </a:lnTo>
                <a:lnTo>
                  <a:pt x="882958" y="219284"/>
                </a:lnTo>
                <a:lnTo>
                  <a:pt x="839487" y="222553"/>
                </a:lnTo>
                <a:lnTo>
                  <a:pt x="795874" y="225288"/>
                </a:lnTo>
                <a:lnTo>
                  <a:pt x="752148" y="227483"/>
                </a:lnTo>
                <a:lnTo>
                  <a:pt x="708336" y="229128"/>
                </a:lnTo>
                <a:lnTo>
                  <a:pt x="664467" y="230218"/>
                </a:lnTo>
                <a:lnTo>
                  <a:pt x="620569" y="230744"/>
                </a:lnTo>
                <a:close/>
              </a:path>
              <a:path w="2720975" h="231139">
                <a:moveTo>
                  <a:pt x="1533680" y="117224"/>
                </a:moveTo>
                <a:lnTo>
                  <a:pt x="789491" y="117224"/>
                </a:lnTo>
                <a:lnTo>
                  <a:pt x="833141" y="116652"/>
                </a:lnTo>
                <a:lnTo>
                  <a:pt x="876711" y="115433"/>
                </a:lnTo>
                <a:lnTo>
                  <a:pt x="920429" y="113582"/>
                </a:lnTo>
                <a:lnTo>
                  <a:pt x="963986" y="111160"/>
                </a:lnTo>
                <a:lnTo>
                  <a:pt x="1007396" y="108214"/>
                </a:lnTo>
                <a:lnTo>
                  <a:pt x="1050672" y="104790"/>
                </a:lnTo>
                <a:lnTo>
                  <a:pt x="1136881" y="96701"/>
                </a:lnTo>
                <a:lnTo>
                  <a:pt x="1222724" y="87268"/>
                </a:lnTo>
                <a:lnTo>
                  <a:pt x="1607463" y="38287"/>
                </a:lnTo>
                <a:lnTo>
                  <a:pt x="1736312" y="23540"/>
                </a:lnTo>
                <a:lnTo>
                  <a:pt x="1821016" y="15430"/>
                </a:lnTo>
                <a:lnTo>
                  <a:pt x="1863046" y="12070"/>
                </a:lnTo>
                <a:lnTo>
                  <a:pt x="1905464" y="9167"/>
                </a:lnTo>
                <a:lnTo>
                  <a:pt x="1948198" y="6758"/>
                </a:lnTo>
                <a:lnTo>
                  <a:pt x="1991170" y="4881"/>
                </a:lnTo>
                <a:lnTo>
                  <a:pt x="2034308" y="3574"/>
                </a:lnTo>
                <a:lnTo>
                  <a:pt x="2077538" y="2876"/>
                </a:lnTo>
                <a:lnTo>
                  <a:pt x="2120785" y="2825"/>
                </a:lnTo>
                <a:lnTo>
                  <a:pt x="2163973" y="3458"/>
                </a:lnTo>
                <a:lnTo>
                  <a:pt x="2207029" y="4814"/>
                </a:lnTo>
                <a:lnTo>
                  <a:pt x="2249880" y="6930"/>
                </a:lnTo>
                <a:lnTo>
                  <a:pt x="2292448" y="9845"/>
                </a:lnTo>
                <a:lnTo>
                  <a:pt x="2334660" y="13597"/>
                </a:lnTo>
                <a:lnTo>
                  <a:pt x="2376443" y="18224"/>
                </a:lnTo>
                <a:lnTo>
                  <a:pt x="2417721" y="23763"/>
                </a:lnTo>
                <a:lnTo>
                  <a:pt x="2458420" y="30254"/>
                </a:lnTo>
                <a:lnTo>
                  <a:pt x="2480132" y="34309"/>
                </a:lnTo>
                <a:lnTo>
                  <a:pt x="2218395" y="34309"/>
                </a:lnTo>
                <a:lnTo>
                  <a:pt x="2175331" y="35004"/>
                </a:lnTo>
                <a:lnTo>
                  <a:pt x="2132266" y="36468"/>
                </a:lnTo>
                <a:lnTo>
                  <a:pt x="2089273" y="38657"/>
                </a:lnTo>
                <a:lnTo>
                  <a:pt x="2046424" y="41530"/>
                </a:lnTo>
                <a:lnTo>
                  <a:pt x="2003791" y="45044"/>
                </a:lnTo>
                <a:lnTo>
                  <a:pt x="1961446" y="49157"/>
                </a:lnTo>
                <a:lnTo>
                  <a:pt x="1919461" y="53826"/>
                </a:lnTo>
                <a:lnTo>
                  <a:pt x="1877909" y="59009"/>
                </a:lnTo>
                <a:lnTo>
                  <a:pt x="1836862" y="64665"/>
                </a:lnTo>
                <a:lnTo>
                  <a:pt x="1753644" y="77491"/>
                </a:lnTo>
                <a:lnTo>
                  <a:pt x="1630139" y="99025"/>
                </a:lnTo>
                <a:lnTo>
                  <a:pt x="1533680" y="117224"/>
                </a:lnTo>
                <a:close/>
              </a:path>
              <a:path w="2720975" h="231139">
                <a:moveTo>
                  <a:pt x="2720850" y="105508"/>
                </a:moveTo>
                <a:lnTo>
                  <a:pt x="2677836" y="91431"/>
                </a:lnTo>
                <a:lnTo>
                  <a:pt x="2633133" y="78933"/>
                </a:lnTo>
                <a:lnTo>
                  <a:pt x="2594043" y="69615"/>
                </a:lnTo>
                <a:lnTo>
                  <a:pt x="2554231" y="61489"/>
                </a:lnTo>
                <a:lnTo>
                  <a:pt x="2513769" y="54513"/>
                </a:lnTo>
                <a:lnTo>
                  <a:pt x="2472729" y="48644"/>
                </a:lnTo>
                <a:lnTo>
                  <a:pt x="2431183" y="43840"/>
                </a:lnTo>
                <a:lnTo>
                  <a:pt x="2389204" y="40058"/>
                </a:lnTo>
                <a:lnTo>
                  <a:pt x="2346863" y="37256"/>
                </a:lnTo>
                <a:lnTo>
                  <a:pt x="2304234" y="35392"/>
                </a:lnTo>
                <a:lnTo>
                  <a:pt x="2261387" y="34424"/>
                </a:lnTo>
                <a:lnTo>
                  <a:pt x="2218395" y="34309"/>
                </a:lnTo>
                <a:lnTo>
                  <a:pt x="2480132" y="34309"/>
                </a:lnTo>
                <a:lnTo>
                  <a:pt x="2537784" y="46240"/>
                </a:lnTo>
                <a:lnTo>
                  <a:pt x="2576300" y="55811"/>
                </a:lnTo>
                <a:lnTo>
                  <a:pt x="2613939" y="66486"/>
                </a:lnTo>
                <a:lnTo>
                  <a:pt x="2650626" y="78301"/>
                </a:lnTo>
                <a:lnTo>
                  <a:pt x="2686288" y="91296"/>
                </a:lnTo>
                <a:lnTo>
                  <a:pt x="2720850" y="105508"/>
                </a:lnTo>
                <a:close/>
              </a:path>
            </a:pathLst>
          </a:custGeom>
          <a:solidFill>
            <a:srgbClr val="00408F"/>
          </a:solidFill>
        </p:spPr>
        <p:txBody>
          <a:bodyPr wrap="square" lIns="0" tIns="0" rIns="0" bIns="0" rtlCol="0"/>
          <a:lstStyle/>
          <a:p>
            <a:endParaRPr/>
          </a:p>
        </p:txBody>
      </p:sp>
      <p:sp>
        <p:nvSpPr>
          <p:cNvPr id="7" name="object 7">
            <a:extLst>
              <a:ext uri="{FF2B5EF4-FFF2-40B4-BE49-F238E27FC236}">
                <a16:creationId xmlns:a16="http://schemas.microsoft.com/office/drawing/2014/main" id="{E0FDEAC5-A993-7982-ED93-3BCE21FAE93B}"/>
              </a:ext>
            </a:extLst>
          </p:cNvPr>
          <p:cNvSpPr/>
          <p:nvPr/>
        </p:nvSpPr>
        <p:spPr>
          <a:xfrm>
            <a:off x="951507" y="4930680"/>
            <a:ext cx="1929130" cy="213360"/>
          </a:xfrm>
          <a:custGeom>
            <a:avLst/>
            <a:gdLst/>
            <a:ahLst/>
            <a:cxnLst/>
            <a:rect l="l" t="t" r="r" b="b"/>
            <a:pathLst>
              <a:path w="1929130" h="213360">
                <a:moveTo>
                  <a:pt x="250957" y="190815"/>
                </a:moveTo>
                <a:lnTo>
                  <a:pt x="208420" y="190684"/>
                </a:lnTo>
                <a:lnTo>
                  <a:pt x="166064" y="189507"/>
                </a:lnTo>
                <a:lnTo>
                  <a:pt x="123966" y="187208"/>
                </a:lnTo>
                <a:lnTo>
                  <a:pt x="82206" y="183711"/>
                </a:lnTo>
                <a:lnTo>
                  <a:pt x="40857" y="178940"/>
                </a:lnTo>
                <a:lnTo>
                  <a:pt x="0" y="172820"/>
                </a:lnTo>
                <a:lnTo>
                  <a:pt x="43593" y="172315"/>
                </a:lnTo>
                <a:lnTo>
                  <a:pt x="86856" y="170647"/>
                </a:lnTo>
                <a:lnTo>
                  <a:pt x="129800" y="167905"/>
                </a:lnTo>
                <a:lnTo>
                  <a:pt x="172438" y="164178"/>
                </a:lnTo>
                <a:lnTo>
                  <a:pt x="214781" y="159555"/>
                </a:lnTo>
                <a:lnTo>
                  <a:pt x="256843" y="154128"/>
                </a:lnTo>
                <a:lnTo>
                  <a:pt x="298635" y="147984"/>
                </a:lnTo>
                <a:lnTo>
                  <a:pt x="340170" y="141214"/>
                </a:lnTo>
                <a:lnTo>
                  <a:pt x="381459" y="133908"/>
                </a:lnTo>
                <a:lnTo>
                  <a:pt x="463351" y="118042"/>
                </a:lnTo>
                <a:lnTo>
                  <a:pt x="742923" y="58941"/>
                </a:lnTo>
                <a:lnTo>
                  <a:pt x="822133" y="43523"/>
                </a:lnTo>
                <a:lnTo>
                  <a:pt x="862072" y="36330"/>
                </a:lnTo>
                <a:lnTo>
                  <a:pt x="902227" y="29576"/>
                </a:lnTo>
                <a:lnTo>
                  <a:pt x="942591" y="23332"/>
                </a:lnTo>
                <a:lnTo>
                  <a:pt x="983156" y="17673"/>
                </a:lnTo>
                <a:lnTo>
                  <a:pt x="1023920" y="12669"/>
                </a:lnTo>
                <a:lnTo>
                  <a:pt x="1064872" y="8392"/>
                </a:lnTo>
                <a:lnTo>
                  <a:pt x="1106009" y="4915"/>
                </a:lnTo>
                <a:lnTo>
                  <a:pt x="1147322" y="2309"/>
                </a:lnTo>
                <a:lnTo>
                  <a:pt x="1188807" y="647"/>
                </a:lnTo>
                <a:lnTo>
                  <a:pt x="1230458" y="0"/>
                </a:lnTo>
                <a:lnTo>
                  <a:pt x="1272267" y="440"/>
                </a:lnTo>
                <a:lnTo>
                  <a:pt x="1314727" y="2100"/>
                </a:lnTo>
                <a:lnTo>
                  <a:pt x="1357022" y="5030"/>
                </a:lnTo>
                <a:lnTo>
                  <a:pt x="1399032" y="9196"/>
                </a:lnTo>
                <a:lnTo>
                  <a:pt x="1440637" y="14570"/>
                </a:lnTo>
                <a:lnTo>
                  <a:pt x="1481717" y="21118"/>
                </a:lnTo>
                <a:lnTo>
                  <a:pt x="1522154" y="28809"/>
                </a:lnTo>
                <a:lnTo>
                  <a:pt x="1561827" y="37610"/>
                </a:lnTo>
                <a:lnTo>
                  <a:pt x="1600617" y="47491"/>
                </a:lnTo>
                <a:lnTo>
                  <a:pt x="1638405" y="58419"/>
                </a:lnTo>
                <a:lnTo>
                  <a:pt x="1675069" y="70364"/>
                </a:lnTo>
                <a:lnTo>
                  <a:pt x="1691056" y="76198"/>
                </a:lnTo>
                <a:lnTo>
                  <a:pt x="1284722" y="76198"/>
                </a:lnTo>
                <a:lnTo>
                  <a:pt x="1242146" y="76617"/>
                </a:lnTo>
                <a:lnTo>
                  <a:pt x="1199562" y="78107"/>
                </a:lnTo>
                <a:lnTo>
                  <a:pt x="1157665" y="80582"/>
                </a:lnTo>
                <a:lnTo>
                  <a:pt x="1116078" y="83955"/>
                </a:lnTo>
                <a:lnTo>
                  <a:pt x="1074768" y="88125"/>
                </a:lnTo>
                <a:lnTo>
                  <a:pt x="1033699" y="92990"/>
                </a:lnTo>
                <a:lnTo>
                  <a:pt x="992840" y="98448"/>
                </a:lnTo>
                <a:lnTo>
                  <a:pt x="952154" y="104398"/>
                </a:lnTo>
                <a:lnTo>
                  <a:pt x="871166" y="117364"/>
                </a:lnTo>
                <a:lnTo>
                  <a:pt x="750100" y="137960"/>
                </a:lnTo>
                <a:lnTo>
                  <a:pt x="669342" y="151257"/>
                </a:lnTo>
                <a:lnTo>
                  <a:pt x="588533" y="163292"/>
                </a:lnTo>
                <a:lnTo>
                  <a:pt x="547322" y="168803"/>
                </a:lnTo>
                <a:lnTo>
                  <a:pt x="505674" y="173873"/>
                </a:lnTo>
                <a:lnTo>
                  <a:pt x="463667" y="178428"/>
                </a:lnTo>
                <a:lnTo>
                  <a:pt x="421379" y="182391"/>
                </a:lnTo>
                <a:lnTo>
                  <a:pt x="378887" y="185687"/>
                </a:lnTo>
                <a:lnTo>
                  <a:pt x="336268" y="188241"/>
                </a:lnTo>
                <a:lnTo>
                  <a:pt x="293599" y="189974"/>
                </a:lnTo>
                <a:lnTo>
                  <a:pt x="250957" y="190815"/>
                </a:lnTo>
                <a:close/>
              </a:path>
              <a:path w="1929130" h="213360">
                <a:moveTo>
                  <a:pt x="1928850" y="212819"/>
                </a:moveTo>
                <a:lnTo>
                  <a:pt x="1923738" y="212819"/>
                </a:lnTo>
                <a:lnTo>
                  <a:pt x="1903816" y="202864"/>
                </a:lnTo>
                <a:lnTo>
                  <a:pt x="1871542" y="188191"/>
                </a:lnTo>
                <a:lnTo>
                  <a:pt x="1803453" y="161354"/>
                </a:lnTo>
                <a:lnTo>
                  <a:pt x="1731122" y="137955"/>
                </a:lnTo>
                <a:lnTo>
                  <a:pt x="1693590" y="127592"/>
                </a:lnTo>
                <a:lnTo>
                  <a:pt x="1655208" y="118130"/>
                </a:lnTo>
                <a:lnTo>
                  <a:pt x="1616070" y="109588"/>
                </a:lnTo>
                <a:lnTo>
                  <a:pt x="1576250" y="101982"/>
                </a:lnTo>
                <a:lnTo>
                  <a:pt x="1535824" y="95327"/>
                </a:lnTo>
                <a:lnTo>
                  <a:pt x="1494866" y="89637"/>
                </a:lnTo>
                <a:lnTo>
                  <a:pt x="1453452" y="84928"/>
                </a:lnTo>
                <a:lnTo>
                  <a:pt x="1411655" y="81215"/>
                </a:lnTo>
                <a:lnTo>
                  <a:pt x="1369551" y="78512"/>
                </a:lnTo>
                <a:lnTo>
                  <a:pt x="1327215" y="76835"/>
                </a:lnTo>
                <a:lnTo>
                  <a:pt x="1284722" y="76198"/>
                </a:lnTo>
                <a:lnTo>
                  <a:pt x="1691056" y="76198"/>
                </a:lnTo>
                <a:lnTo>
                  <a:pt x="1744554" y="97173"/>
                </a:lnTo>
                <a:lnTo>
                  <a:pt x="1808114" y="127667"/>
                </a:lnTo>
                <a:lnTo>
                  <a:pt x="1864791" y="161590"/>
                </a:lnTo>
                <a:lnTo>
                  <a:pt x="1913630" y="198690"/>
                </a:lnTo>
                <a:lnTo>
                  <a:pt x="1928850" y="212819"/>
                </a:lnTo>
                <a:close/>
              </a:path>
            </a:pathLst>
          </a:custGeom>
          <a:solidFill>
            <a:srgbClr val="00ABD9"/>
          </a:solidFill>
        </p:spPr>
        <p:txBody>
          <a:bodyPr wrap="square" lIns="0" tIns="0" rIns="0" bIns="0" rtlCol="0"/>
          <a:lstStyle/>
          <a:p>
            <a:endParaRPr/>
          </a:p>
        </p:txBody>
      </p:sp>
      <p:sp>
        <p:nvSpPr>
          <p:cNvPr id="8" name="object 8">
            <a:extLst>
              <a:ext uri="{FF2B5EF4-FFF2-40B4-BE49-F238E27FC236}">
                <a16:creationId xmlns:a16="http://schemas.microsoft.com/office/drawing/2014/main" id="{5D3C556A-B2B9-118D-7414-0C916C9D91AF}"/>
              </a:ext>
            </a:extLst>
          </p:cNvPr>
          <p:cNvSpPr/>
          <p:nvPr/>
        </p:nvSpPr>
        <p:spPr>
          <a:xfrm>
            <a:off x="8007887" y="0"/>
            <a:ext cx="1136650" cy="175895"/>
          </a:xfrm>
          <a:custGeom>
            <a:avLst/>
            <a:gdLst/>
            <a:ahLst/>
            <a:cxnLst/>
            <a:rect l="l" t="t" r="r" b="b"/>
            <a:pathLst>
              <a:path w="1136650" h="175895">
                <a:moveTo>
                  <a:pt x="229485" y="175336"/>
                </a:moveTo>
                <a:lnTo>
                  <a:pt x="136905" y="174891"/>
                </a:lnTo>
                <a:lnTo>
                  <a:pt x="0" y="172002"/>
                </a:lnTo>
                <a:lnTo>
                  <a:pt x="90507" y="168776"/>
                </a:lnTo>
                <a:lnTo>
                  <a:pt x="179710" y="164356"/>
                </a:lnTo>
                <a:lnTo>
                  <a:pt x="267334" y="158761"/>
                </a:lnTo>
                <a:lnTo>
                  <a:pt x="353108" y="152014"/>
                </a:lnTo>
                <a:lnTo>
                  <a:pt x="436760" y="144135"/>
                </a:lnTo>
                <a:lnTo>
                  <a:pt x="518018" y="135145"/>
                </a:lnTo>
                <a:lnTo>
                  <a:pt x="596610" y="125065"/>
                </a:lnTo>
                <a:lnTo>
                  <a:pt x="672262" y="113917"/>
                </a:lnTo>
                <a:lnTo>
                  <a:pt x="744703" y="101722"/>
                </a:lnTo>
                <a:lnTo>
                  <a:pt x="815330" y="88096"/>
                </a:lnTo>
                <a:lnTo>
                  <a:pt x="880906" y="73303"/>
                </a:lnTo>
                <a:lnTo>
                  <a:pt x="939846" y="57853"/>
                </a:lnTo>
                <a:lnTo>
                  <a:pt x="993495" y="41770"/>
                </a:lnTo>
                <a:lnTo>
                  <a:pt x="1043192" y="25078"/>
                </a:lnTo>
                <a:lnTo>
                  <a:pt x="1090284" y="7804"/>
                </a:lnTo>
                <a:lnTo>
                  <a:pt x="1110561" y="0"/>
                </a:lnTo>
                <a:lnTo>
                  <a:pt x="1136111" y="0"/>
                </a:lnTo>
                <a:lnTo>
                  <a:pt x="1136111" y="113201"/>
                </a:lnTo>
                <a:lnTo>
                  <a:pt x="1052872" y="124748"/>
                </a:lnTo>
                <a:lnTo>
                  <a:pt x="966814" y="135198"/>
                </a:lnTo>
                <a:lnTo>
                  <a:pt x="877922" y="144549"/>
                </a:lnTo>
                <a:lnTo>
                  <a:pt x="787538" y="152636"/>
                </a:lnTo>
                <a:lnTo>
                  <a:pt x="695858" y="159480"/>
                </a:lnTo>
                <a:lnTo>
                  <a:pt x="603211" y="165089"/>
                </a:lnTo>
                <a:lnTo>
                  <a:pt x="463142" y="171204"/>
                </a:lnTo>
                <a:lnTo>
                  <a:pt x="322734" y="174587"/>
                </a:lnTo>
                <a:lnTo>
                  <a:pt x="229485" y="175336"/>
                </a:lnTo>
                <a:close/>
              </a:path>
            </a:pathLst>
          </a:custGeom>
          <a:solidFill>
            <a:srgbClr val="FFED00"/>
          </a:solidFill>
        </p:spPr>
        <p:txBody>
          <a:bodyPr wrap="square" lIns="0" tIns="0" rIns="0" bIns="0" rtlCol="0"/>
          <a:lstStyle/>
          <a:p>
            <a:endParaRPr/>
          </a:p>
        </p:txBody>
      </p:sp>
      <p:sp>
        <p:nvSpPr>
          <p:cNvPr id="9" name="object 9">
            <a:extLst>
              <a:ext uri="{FF2B5EF4-FFF2-40B4-BE49-F238E27FC236}">
                <a16:creationId xmlns:a16="http://schemas.microsoft.com/office/drawing/2014/main" id="{B955196D-60D3-0AB0-FCEB-06D23CED9B6A}"/>
              </a:ext>
            </a:extLst>
          </p:cNvPr>
          <p:cNvSpPr/>
          <p:nvPr/>
        </p:nvSpPr>
        <p:spPr>
          <a:xfrm>
            <a:off x="7034631" y="80310"/>
            <a:ext cx="2109470" cy="185420"/>
          </a:xfrm>
          <a:custGeom>
            <a:avLst/>
            <a:gdLst/>
            <a:ahLst/>
            <a:cxnLst/>
            <a:rect l="l" t="t" r="r" b="b"/>
            <a:pathLst>
              <a:path w="2109470" h="185420">
                <a:moveTo>
                  <a:pt x="2109342" y="93955"/>
                </a:moveTo>
                <a:lnTo>
                  <a:pt x="1497288" y="93955"/>
                </a:lnTo>
                <a:lnTo>
                  <a:pt x="1531155" y="93892"/>
                </a:lnTo>
                <a:lnTo>
                  <a:pt x="1565016" y="93305"/>
                </a:lnTo>
                <a:lnTo>
                  <a:pt x="1632586" y="90550"/>
                </a:lnTo>
                <a:lnTo>
                  <a:pt x="1699723" y="85669"/>
                </a:lnTo>
                <a:lnTo>
                  <a:pt x="1766158" y="78644"/>
                </a:lnTo>
                <a:lnTo>
                  <a:pt x="1831617" y="69455"/>
                </a:lnTo>
                <a:lnTo>
                  <a:pt x="1895831" y="58082"/>
                </a:lnTo>
                <a:lnTo>
                  <a:pt x="1958525" y="44506"/>
                </a:lnTo>
                <a:lnTo>
                  <a:pt x="2019430" y="28707"/>
                </a:lnTo>
                <a:lnTo>
                  <a:pt x="2078273" y="10665"/>
                </a:lnTo>
                <a:lnTo>
                  <a:pt x="2107632" y="499"/>
                </a:lnTo>
                <a:lnTo>
                  <a:pt x="2109342" y="0"/>
                </a:lnTo>
                <a:lnTo>
                  <a:pt x="2109342" y="93955"/>
                </a:lnTo>
                <a:close/>
              </a:path>
              <a:path w="2109470" h="185420">
                <a:moveTo>
                  <a:pt x="0" y="84565"/>
                </a:moveTo>
                <a:lnTo>
                  <a:pt x="54440" y="62759"/>
                </a:lnTo>
                <a:lnTo>
                  <a:pt x="112062" y="44733"/>
                </a:lnTo>
                <a:lnTo>
                  <a:pt x="172403" y="30243"/>
                </a:lnTo>
                <a:lnTo>
                  <a:pt x="235000" y="19046"/>
                </a:lnTo>
                <a:lnTo>
                  <a:pt x="299394" y="10898"/>
                </a:lnTo>
                <a:lnTo>
                  <a:pt x="365120" y="5554"/>
                </a:lnTo>
                <a:lnTo>
                  <a:pt x="431719" y="2771"/>
                </a:lnTo>
                <a:lnTo>
                  <a:pt x="465200" y="2264"/>
                </a:lnTo>
                <a:lnTo>
                  <a:pt x="498728" y="2305"/>
                </a:lnTo>
                <a:lnTo>
                  <a:pt x="565685" y="3912"/>
                </a:lnTo>
                <a:lnTo>
                  <a:pt x="632128" y="7347"/>
                </a:lnTo>
                <a:lnTo>
                  <a:pt x="697597" y="12367"/>
                </a:lnTo>
                <a:lnTo>
                  <a:pt x="763263" y="18867"/>
                </a:lnTo>
                <a:lnTo>
                  <a:pt x="837533" y="27498"/>
                </a:lnTo>
                <a:lnTo>
                  <a:pt x="389528" y="27498"/>
                </a:lnTo>
                <a:lnTo>
                  <a:pt x="356199" y="27591"/>
                </a:lnTo>
                <a:lnTo>
                  <a:pt x="289933" y="29861"/>
                </a:lnTo>
                <a:lnTo>
                  <a:pt x="224564" y="35137"/>
                </a:lnTo>
                <a:lnTo>
                  <a:pt x="160539" y="43692"/>
                </a:lnTo>
                <a:lnTo>
                  <a:pt x="98306" y="55797"/>
                </a:lnTo>
                <a:lnTo>
                  <a:pt x="33346" y="73282"/>
                </a:lnTo>
                <a:lnTo>
                  <a:pt x="0" y="84565"/>
                </a:lnTo>
                <a:close/>
              </a:path>
              <a:path w="2109470" h="185420">
                <a:moveTo>
                  <a:pt x="1628245" y="184942"/>
                </a:moveTo>
                <a:lnTo>
                  <a:pt x="1560203" y="183646"/>
                </a:lnTo>
                <a:lnTo>
                  <a:pt x="1492339" y="180569"/>
                </a:lnTo>
                <a:lnTo>
                  <a:pt x="1424828" y="175756"/>
                </a:lnTo>
                <a:lnTo>
                  <a:pt x="1357844" y="169256"/>
                </a:lnTo>
                <a:lnTo>
                  <a:pt x="1291563" y="161116"/>
                </a:lnTo>
                <a:lnTo>
                  <a:pt x="1226708" y="151544"/>
                </a:lnTo>
                <a:lnTo>
                  <a:pt x="1130599" y="135035"/>
                </a:lnTo>
                <a:lnTo>
                  <a:pt x="813768" y="73420"/>
                </a:lnTo>
                <a:lnTo>
                  <a:pt x="749827" y="62109"/>
                </a:lnTo>
                <a:lnTo>
                  <a:pt x="685312" y="51829"/>
                </a:lnTo>
                <a:lnTo>
                  <a:pt x="621277" y="43142"/>
                </a:lnTo>
                <a:lnTo>
                  <a:pt x="555900" y="36103"/>
                </a:lnTo>
                <a:lnTo>
                  <a:pt x="489630" y="30984"/>
                </a:lnTo>
                <a:lnTo>
                  <a:pt x="422913" y="28056"/>
                </a:lnTo>
                <a:lnTo>
                  <a:pt x="389528" y="27498"/>
                </a:lnTo>
                <a:lnTo>
                  <a:pt x="837533" y="27498"/>
                </a:lnTo>
                <a:lnTo>
                  <a:pt x="1161424" y="69945"/>
                </a:lnTo>
                <a:lnTo>
                  <a:pt x="1227974" y="77506"/>
                </a:lnTo>
                <a:lnTo>
                  <a:pt x="1294807" y="83990"/>
                </a:lnTo>
                <a:lnTo>
                  <a:pt x="1362011" y="89095"/>
                </a:lnTo>
                <a:lnTo>
                  <a:pt x="1429671" y="92519"/>
                </a:lnTo>
                <a:lnTo>
                  <a:pt x="1497288" y="93955"/>
                </a:lnTo>
                <a:lnTo>
                  <a:pt x="2109342" y="93955"/>
                </a:lnTo>
                <a:lnTo>
                  <a:pt x="2109342" y="137547"/>
                </a:lnTo>
                <a:lnTo>
                  <a:pt x="2052736" y="150153"/>
                </a:lnTo>
                <a:lnTo>
                  <a:pt x="1964981" y="163011"/>
                </a:lnTo>
                <a:lnTo>
                  <a:pt x="1898681" y="171343"/>
                </a:lnTo>
                <a:lnTo>
                  <a:pt x="1831682" y="177655"/>
                </a:lnTo>
                <a:lnTo>
                  <a:pt x="1764161" y="181993"/>
                </a:lnTo>
                <a:lnTo>
                  <a:pt x="1696289" y="184406"/>
                </a:lnTo>
                <a:lnTo>
                  <a:pt x="1662278" y="184905"/>
                </a:lnTo>
                <a:lnTo>
                  <a:pt x="1628245" y="184942"/>
                </a:lnTo>
                <a:close/>
              </a:path>
            </a:pathLst>
          </a:custGeom>
          <a:solidFill>
            <a:srgbClr val="00408F"/>
          </a:solidFill>
        </p:spPr>
        <p:txBody>
          <a:bodyPr wrap="square" lIns="0" tIns="0" rIns="0" bIns="0" rtlCol="0"/>
          <a:lstStyle/>
          <a:p>
            <a:endParaRPr/>
          </a:p>
        </p:txBody>
      </p:sp>
      <p:sp>
        <p:nvSpPr>
          <p:cNvPr id="15" name="object 15">
            <a:extLst>
              <a:ext uri="{FF2B5EF4-FFF2-40B4-BE49-F238E27FC236}">
                <a16:creationId xmlns:a16="http://schemas.microsoft.com/office/drawing/2014/main" id="{F36395E9-1D61-9F95-C6A9-0405474FC923}"/>
              </a:ext>
            </a:extLst>
          </p:cNvPr>
          <p:cNvSpPr txBox="1"/>
          <p:nvPr/>
        </p:nvSpPr>
        <p:spPr>
          <a:xfrm>
            <a:off x="3111175" y="4766986"/>
            <a:ext cx="2748280" cy="143052"/>
          </a:xfrm>
          <a:prstGeom prst="rect">
            <a:avLst/>
          </a:prstGeom>
        </p:spPr>
        <p:txBody>
          <a:bodyPr vert="horz" wrap="square" lIns="0" tIns="0" rIns="0" bIns="0" rtlCol="0">
            <a:spAutoFit/>
          </a:bodyPr>
          <a:lstStyle/>
          <a:p>
            <a:pPr marL="12700">
              <a:lnSpc>
                <a:spcPts val="1145"/>
              </a:lnSpc>
            </a:pPr>
            <a:r>
              <a:rPr lang="fr-CA" sz="1100" spc="-5" dirty="0">
                <a:solidFill>
                  <a:srgbClr val="1F497D"/>
                </a:solidFill>
                <a:latin typeface="Calibri"/>
                <a:cs typeface="Calibri"/>
              </a:rPr>
              <a:t>Championnat Québécois- 14 au 18 mai 2025</a:t>
            </a:r>
            <a:endParaRPr sz="1100" dirty="0">
              <a:latin typeface="Calibri"/>
              <a:cs typeface="Calibri"/>
            </a:endParaRPr>
          </a:p>
        </p:txBody>
      </p:sp>
      <p:sp>
        <p:nvSpPr>
          <p:cNvPr id="16" name="object 16">
            <a:extLst>
              <a:ext uri="{FF2B5EF4-FFF2-40B4-BE49-F238E27FC236}">
                <a16:creationId xmlns:a16="http://schemas.microsoft.com/office/drawing/2014/main" id="{71180559-C8E3-795D-5DDA-7FF402DED3D6}"/>
              </a:ext>
            </a:extLst>
          </p:cNvPr>
          <p:cNvSpPr txBox="1"/>
          <p:nvPr/>
        </p:nvSpPr>
        <p:spPr>
          <a:xfrm>
            <a:off x="8704499" y="4818603"/>
            <a:ext cx="134620" cy="139700"/>
          </a:xfrm>
          <a:prstGeom prst="rect">
            <a:avLst/>
          </a:prstGeom>
        </p:spPr>
        <p:txBody>
          <a:bodyPr vert="horz" wrap="square" lIns="0" tIns="0" rIns="0" bIns="0" rtlCol="0">
            <a:spAutoFit/>
          </a:bodyPr>
          <a:lstStyle/>
          <a:p>
            <a:pPr marL="38100">
              <a:lnSpc>
                <a:spcPts val="955"/>
              </a:lnSpc>
            </a:pPr>
            <a:fld id="{81D60167-4931-47E6-BA6A-407CBD079E47}" type="slidenum">
              <a:rPr sz="900" dirty="0">
                <a:solidFill>
                  <a:srgbClr val="FFFFFF"/>
                </a:solidFill>
                <a:latin typeface="Calibri"/>
                <a:cs typeface="Calibri"/>
              </a:rPr>
              <a:t>6</a:t>
            </a:fld>
            <a:endParaRPr sz="900">
              <a:latin typeface="Calibri"/>
              <a:cs typeface="Calibri"/>
            </a:endParaRPr>
          </a:p>
        </p:txBody>
      </p:sp>
      <p:pic>
        <p:nvPicPr>
          <p:cNvPr id="17" name="Image 16">
            <a:extLst>
              <a:ext uri="{FF2B5EF4-FFF2-40B4-BE49-F238E27FC236}">
                <a16:creationId xmlns:a16="http://schemas.microsoft.com/office/drawing/2014/main" id="{D23F9CD4-DDF2-7C7F-275A-B2B7E472B606}"/>
              </a:ext>
            </a:extLst>
          </p:cNvPr>
          <p:cNvPicPr>
            <a:picLocks noChangeAspect="1"/>
          </p:cNvPicPr>
          <p:nvPr/>
        </p:nvPicPr>
        <p:blipFill>
          <a:blip r:embed="rId4"/>
          <a:stretch>
            <a:fillRect/>
          </a:stretch>
        </p:blipFill>
        <p:spPr>
          <a:xfrm>
            <a:off x="6639218" y="4501100"/>
            <a:ext cx="1761897" cy="475529"/>
          </a:xfrm>
          <a:prstGeom prst="rect">
            <a:avLst/>
          </a:prstGeom>
        </p:spPr>
      </p:pic>
      <p:sp>
        <p:nvSpPr>
          <p:cNvPr id="13" name="object 10">
            <a:extLst>
              <a:ext uri="{FF2B5EF4-FFF2-40B4-BE49-F238E27FC236}">
                <a16:creationId xmlns:a16="http://schemas.microsoft.com/office/drawing/2014/main" id="{CCE03687-9AB3-E869-E2DA-6396CBFEFC32}"/>
              </a:ext>
            </a:extLst>
          </p:cNvPr>
          <p:cNvSpPr txBox="1">
            <a:spLocks noGrp="1"/>
          </p:cNvSpPr>
          <p:nvPr>
            <p:ph type="title"/>
          </p:nvPr>
        </p:nvSpPr>
        <p:spPr>
          <a:xfrm>
            <a:off x="615950" y="555625"/>
            <a:ext cx="7912100" cy="274434"/>
          </a:xfrm>
          <a:prstGeom prst="rect">
            <a:avLst/>
          </a:prstGeom>
        </p:spPr>
        <p:txBody>
          <a:bodyPr vert="horz" wrap="square" lIns="0" tIns="12700" rIns="0" bIns="0" rtlCol="0">
            <a:spAutoFit/>
          </a:bodyPr>
          <a:lstStyle/>
          <a:p>
            <a:pPr marL="12700">
              <a:lnSpc>
                <a:spcPct val="100000"/>
              </a:lnSpc>
              <a:spcBef>
                <a:spcPts val="100"/>
              </a:spcBef>
            </a:pPr>
            <a:r>
              <a:rPr lang="fr-CA" sz="1700" spc="-5" dirty="0">
                <a:solidFill>
                  <a:srgbClr val="1F497D"/>
                </a:solidFill>
                <a:latin typeface="Arial"/>
                <a:cs typeface="Arial"/>
              </a:rPr>
              <a:t>PLAN DU PEPS</a:t>
            </a:r>
            <a:endParaRPr sz="1700" dirty="0">
              <a:latin typeface="Arial"/>
              <a:cs typeface="Arial"/>
            </a:endParaRPr>
          </a:p>
        </p:txBody>
      </p:sp>
      <p:pic>
        <p:nvPicPr>
          <p:cNvPr id="10" name="Picture 9">
            <a:extLst>
              <a:ext uri="{FF2B5EF4-FFF2-40B4-BE49-F238E27FC236}">
                <a16:creationId xmlns:a16="http://schemas.microsoft.com/office/drawing/2014/main" id="{A77213F2-A384-3988-343D-AE5743131004}"/>
              </a:ext>
            </a:extLst>
          </p:cNvPr>
          <p:cNvPicPr>
            <a:picLocks noChangeAspect="1"/>
          </p:cNvPicPr>
          <p:nvPr/>
        </p:nvPicPr>
        <p:blipFill>
          <a:blip r:embed="rId5"/>
          <a:stretch>
            <a:fillRect/>
          </a:stretch>
        </p:blipFill>
        <p:spPr>
          <a:xfrm>
            <a:off x="2504783" y="943771"/>
            <a:ext cx="3610877" cy="3610877"/>
          </a:xfrm>
          <a:prstGeom prst="rect">
            <a:avLst/>
          </a:prstGeom>
        </p:spPr>
      </p:pic>
      <p:sp>
        <p:nvSpPr>
          <p:cNvPr id="11" name="TextBox 10">
            <a:extLst>
              <a:ext uri="{FF2B5EF4-FFF2-40B4-BE49-F238E27FC236}">
                <a16:creationId xmlns:a16="http://schemas.microsoft.com/office/drawing/2014/main" id="{53172E3C-F6ED-E1BA-050F-8106009F1B5B}"/>
              </a:ext>
            </a:extLst>
          </p:cNvPr>
          <p:cNvSpPr txBox="1"/>
          <p:nvPr/>
        </p:nvSpPr>
        <p:spPr>
          <a:xfrm>
            <a:off x="416502" y="1776564"/>
            <a:ext cx="1887978" cy="523220"/>
          </a:xfrm>
          <a:prstGeom prst="rect">
            <a:avLst/>
          </a:prstGeom>
          <a:noFill/>
        </p:spPr>
        <p:txBody>
          <a:bodyPr wrap="square" rtlCol="0">
            <a:spAutoFit/>
          </a:bodyPr>
          <a:lstStyle/>
          <a:p>
            <a:r>
              <a:rPr lang="fr-CA" sz="1400" dirty="0"/>
              <a:t>Bassin de compétition</a:t>
            </a:r>
          </a:p>
          <a:p>
            <a:r>
              <a:rPr lang="fr-CA" sz="1400" dirty="0"/>
              <a:t>1835</a:t>
            </a:r>
            <a:endParaRPr lang="en-CA" sz="1400" dirty="0"/>
          </a:p>
        </p:txBody>
      </p:sp>
      <p:sp>
        <p:nvSpPr>
          <p:cNvPr id="12" name="TextBox 11">
            <a:extLst>
              <a:ext uri="{FF2B5EF4-FFF2-40B4-BE49-F238E27FC236}">
                <a16:creationId xmlns:a16="http://schemas.microsoft.com/office/drawing/2014/main" id="{7C961AAC-6BCA-4027-C78B-F6CDD199F89D}"/>
              </a:ext>
            </a:extLst>
          </p:cNvPr>
          <p:cNvSpPr txBox="1"/>
          <p:nvPr/>
        </p:nvSpPr>
        <p:spPr>
          <a:xfrm>
            <a:off x="6315962" y="2595320"/>
            <a:ext cx="2327689" cy="307777"/>
          </a:xfrm>
          <a:prstGeom prst="rect">
            <a:avLst/>
          </a:prstGeom>
          <a:noFill/>
        </p:spPr>
        <p:txBody>
          <a:bodyPr wrap="square" rtlCol="0">
            <a:spAutoFit/>
          </a:bodyPr>
          <a:lstStyle/>
          <a:p>
            <a:r>
              <a:rPr lang="fr-CA" sz="1400" dirty="0"/>
              <a:t>Bassin de </a:t>
            </a:r>
            <a:r>
              <a:rPr lang="fr-CA" sz="1400" dirty="0" err="1"/>
              <a:t>dénagement</a:t>
            </a:r>
            <a:r>
              <a:rPr lang="fr-CA" sz="1400" dirty="0"/>
              <a:t> - 1388</a:t>
            </a:r>
            <a:endParaRPr lang="en-CA" sz="1400" dirty="0"/>
          </a:p>
        </p:txBody>
      </p:sp>
      <p:sp>
        <p:nvSpPr>
          <p:cNvPr id="18" name="TextBox 17">
            <a:extLst>
              <a:ext uri="{FF2B5EF4-FFF2-40B4-BE49-F238E27FC236}">
                <a16:creationId xmlns:a16="http://schemas.microsoft.com/office/drawing/2014/main" id="{0BA822CD-7ABC-9D7D-D6E1-12E3B86CF438}"/>
              </a:ext>
            </a:extLst>
          </p:cNvPr>
          <p:cNvSpPr txBox="1"/>
          <p:nvPr/>
        </p:nvSpPr>
        <p:spPr>
          <a:xfrm>
            <a:off x="416502" y="3800547"/>
            <a:ext cx="1887978" cy="307777"/>
          </a:xfrm>
          <a:prstGeom prst="rect">
            <a:avLst/>
          </a:prstGeom>
          <a:noFill/>
        </p:spPr>
        <p:txBody>
          <a:bodyPr wrap="square" rtlCol="0">
            <a:spAutoFit/>
          </a:bodyPr>
          <a:lstStyle/>
          <a:p>
            <a:r>
              <a:rPr lang="fr-CA" sz="1400" dirty="0"/>
              <a:t>Table d’accueil</a:t>
            </a:r>
            <a:endParaRPr lang="en-CA" sz="1400" dirty="0"/>
          </a:p>
        </p:txBody>
      </p:sp>
      <p:sp>
        <p:nvSpPr>
          <p:cNvPr id="19" name="Arrow: Right 18">
            <a:extLst>
              <a:ext uri="{FF2B5EF4-FFF2-40B4-BE49-F238E27FC236}">
                <a16:creationId xmlns:a16="http://schemas.microsoft.com/office/drawing/2014/main" id="{9A45A6DA-BBEE-90A7-3483-16E1E3927ED5}"/>
              </a:ext>
            </a:extLst>
          </p:cNvPr>
          <p:cNvSpPr/>
          <p:nvPr/>
        </p:nvSpPr>
        <p:spPr>
          <a:xfrm>
            <a:off x="2209800" y="1809907"/>
            <a:ext cx="901375" cy="27443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Arrow: Right 19">
            <a:extLst>
              <a:ext uri="{FF2B5EF4-FFF2-40B4-BE49-F238E27FC236}">
                <a16:creationId xmlns:a16="http://schemas.microsoft.com/office/drawing/2014/main" id="{F209B419-39EA-B636-2002-97BE570027C1}"/>
              </a:ext>
            </a:extLst>
          </p:cNvPr>
          <p:cNvSpPr/>
          <p:nvPr/>
        </p:nvSpPr>
        <p:spPr>
          <a:xfrm>
            <a:off x="1752097" y="3794820"/>
            <a:ext cx="2718156" cy="27443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Arrow: Right 20">
            <a:extLst>
              <a:ext uri="{FF2B5EF4-FFF2-40B4-BE49-F238E27FC236}">
                <a16:creationId xmlns:a16="http://schemas.microsoft.com/office/drawing/2014/main" id="{E9EEC1AE-DDFF-8A19-D5A0-8C5DD10E0D43}"/>
              </a:ext>
            </a:extLst>
          </p:cNvPr>
          <p:cNvSpPr/>
          <p:nvPr/>
        </p:nvSpPr>
        <p:spPr>
          <a:xfrm rot="10800000">
            <a:off x="5389394" y="2628663"/>
            <a:ext cx="901375" cy="27443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927202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52075-D197-0FDE-23FA-5105A2D3AB38}"/>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0C8D3088-4129-07D4-8B8D-79B0E3D7B997}"/>
              </a:ext>
            </a:extLst>
          </p:cNvPr>
          <p:cNvSpPr/>
          <p:nvPr/>
        </p:nvSpPr>
        <p:spPr>
          <a:xfrm>
            <a:off x="1" y="1"/>
            <a:ext cx="9143999" cy="5143499"/>
          </a:xfrm>
          <a:prstGeom prst="rect">
            <a:avLst/>
          </a:prstGeom>
          <a:blipFill>
            <a:blip r:embed="rId2" cstate="print"/>
            <a:stretch>
              <a:fillRect/>
            </a:stretch>
          </a:blipFill>
        </p:spPr>
        <p:txBody>
          <a:bodyPr wrap="square" lIns="0" tIns="0" rIns="0" bIns="0" rtlCol="0"/>
          <a:lstStyle/>
          <a:p>
            <a:endParaRPr dirty="0"/>
          </a:p>
        </p:txBody>
      </p:sp>
      <p:sp>
        <p:nvSpPr>
          <p:cNvPr id="3" name="object 3">
            <a:extLst>
              <a:ext uri="{FF2B5EF4-FFF2-40B4-BE49-F238E27FC236}">
                <a16:creationId xmlns:a16="http://schemas.microsoft.com/office/drawing/2014/main" id="{E9C085CE-285B-5E99-4FEA-4D8B69161CC0}"/>
              </a:ext>
            </a:extLst>
          </p:cNvPr>
          <p:cNvSpPr/>
          <p:nvPr/>
        </p:nvSpPr>
        <p:spPr>
          <a:xfrm>
            <a:off x="8643652" y="4747878"/>
            <a:ext cx="257810" cy="257810"/>
          </a:xfrm>
          <a:custGeom>
            <a:avLst/>
            <a:gdLst/>
            <a:ahLst/>
            <a:cxnLst/>
            <a:rect l="l" t="t" r="r" b="b"/>
            <a:pathLst>
              <a:path w="257809" h="257810">
                <a:moveTo>
                  <a:pt x="128634" y="257269"/>
                </a:moveTo>
                <a:lnTo>
                  <a:pt x="87974" y="250711"/>
                </a:lnTo>
                <a:lnTo>
                  <a:pt x="52663" y="232450"/>
                </a:lnTo>
                <a:lnTo>
                  <a:pt x="24817" y="204605"/>
                </a:lnTo>
                <a:lnTo>
                  <a:pt x="6556" y="169293"/>
                </a:lnTo>
                <a:lnTo>
                  <a:pt x="0" y="128634"/>
                </a:lnTo>
                <a:lnTo>
                  <a:pt x="1682" y="107768"/>
                </a:lnTo>
                <a:lnTo>
                  <a:pt x="14356" y="69518"/>
                </a:lnTo>
                <a:lnTo>
                  <a:pt x="37674" y="37675"/>
                </a:lnTo>
                <a:lnTo>
                  <a:pt x="69518" y="14357"/>
                </a:lnTo>
                <a:lnTo>
                  <a:pt x="107768" y="1683"/>
                </a:lnTo>
                <a:lnTo>
                  <a:pt x="128634" y="0"/>
                </a:lnTo>
                <a:lnTo>
                  <a:pt x="149499" y="1683"/>
                </a:lnTo>
                <a:lnTo>
                  <a:pt x="187749" y="14357"/>
                </a:lnTo>
                <a:lnTo>
                  <a:pt x="219593" y="37675"/>
                </a:lnTo>
                <a:lnTo>
                  <a:pt x="242911" y="69518"/>
                </a:lnTo>
                <a:lnTo>
                  <a:pt x="255585" y="107768"/>
                </a:lnTo>
                <a:lnTo>
                  <a:pt x="257269" y="128634"/>
                </a:lnTo>
                <a:lnTo>
                  <a:pt x="255585" y="149500"/>
                </a:lnTo>
                <a:lnTo>
                  <a:pt x="242911" y="187750"/>
                </a:lnTo>
                <a:lnTo>
                  <a:pt x="219593" y="219593"/>
                </a:lnTo>
                <a:lnTo>
                  <a:pt x="187749" y="242911"/>
                </a:lnTo>
                <a:lnTo>
                  <a:pt x="149499" y="255586"/>
                </a:lnTo>
                <a:lnTo>
                  <a:pt x="128634" y="257269"/>
                </a:lnTo>
                <a:close/>
              </a:path>
            </a:pathLst>
          </a:custGeom>
          <a:solidFill>
            <a:srgbClr val="0A4994"/>
          </a:solidFill>
        </p:spPr>
        <p:txBody>
          <a:bodyPr wrap="square" lIns="0" tIns="0" rIns="0" bIns="0" rtlCol="0"/>
          <a:lstStyle/>
          <a:p>
            <a:endParaRPr/>
          </a:p>
        </p:txBody>
      </p:sp>
      <p:sp>
        <p:nvSpPr>
          <p:cNvPr id="5" name="object 5">
            <a:extLst>
              <a:ext uri="{FF2B5EF4-FFF2-40B4-BE49-F238E27FC236}">
                <a16:creationId xmlns:a16="http://schemas.microsoft.com/office/drawing/2014/main" id="{D481AB43-DBDB-CAA1-A0BD-72A593D1FB56}"/>
              </a:ext>
            </a:extLst>
          </p:cNvPr>
          <p:cNvSpPr/>
          <p:nvPr/>
        </p:nvSpPr>
        <p:spPr>
          <a:xfrm>
            <a:off x="503375" y="4218035"/>
            <a:ext cx="561749" cy="800577"/>
          </a:xfrm>
          <a:prstGeom prst="rect">
            <a:avLst/>
          </a:prstGeom>
          <a:blipFill>
            <a:blip r:embed="rId3" cstate="print"/>
            <a:stretch>
              <a:fillRect/>
            </a:stretch>
          </a:blipFill>
        </p:spPr>
        <p:txBody>
          <a:bodyPr wrap="square" lIns="0" tIns="0" rIns="0" bIns="0" rtlCol="0"/>
          <a:lstStyle/>
          <a:p>
            <a:endParaRPr/>
          </a:p>
        </p:txBody>
      </p:sp>
      <p:sp>
        <p:nvSpPr>
          <p:cNvPr id="6" name="object 6">
            <a:extLst>
              <a:ext uri="{FF2B5EF4-FFF2-40B4-BE49-F238E27FC236}">
                <a16:creationId xmlns:a16="http://schemas.microsoft.com/office/drawing/2014/main" id="{7D00A5DE-998E-5B4A-A967-D88A94A8E4BF}"/>
              </a:ext>
            </a:extLst>
          </p:cNvPr>
          <p:cNvSpPr/>
          <p:nvPr/>
        </p:nvSpPr>
        <p:spPr>
          <a:xfrm>
            <a:off x="4" y="4865613"/>
            <a:ext cx="2720975" cy="231140"/>
          </a:xfrm>
          <a:custGeom>
            <a:avLst/>
            <a:gdLst/>
            <a:ahLst/>
            <a:cxnLst/>
            <a:rect l="l" t="t" r="r" b="b"/>
            <a:pathLst>
              <a:path w="2720975" h="231139">
                <a:moveTo>
                  <a:pt x="620569" y="230744"/>
                </a:moveTo>
                <a:lnTo>
                  <a:pt x="576670" y="230699"/>
                </a:lnTo>
                <a:lnTo>
                  <a:pt x="532799" y="230076"/>
                </a:lnTo>
                <a:lnTo>
                  <a:pt x="488983" y="228867"/>
                </a:lnTo>
                <a:lnTo>
                  <a:pt x="445251" y="227066"/>
                </a:lnTo>
                <a:lnTo>
                  <a:pt x="401632" y="224663"/>
                </a:lnTo>
                <a:lnTo>
                  <a:pt x="358154" y="221653"/>
                </a:lnTo>
                <a:lnTo>
                  <a:pt x="314844" y="218027"/>
                </a:lnTo>
                <a:lnTo>
                  <a:pt x="271732" y="213778"/>
                </a:lnTo>
                <a:lnTo>
                  <a:pt x="228844" y="208899"/>
                </a:lnTo>
                <a:lnTo>
                  <a:pt x="186211" y="203382"/>
                </a:lnTo>
                <a:lnTo>
                  <a:pt x="73017" y="187340"/>
                </a:lnTo>
                <a:lnTo>
                  <a:pt x="33622" y="180423"/>
                </a:lnTo>
                <a:lnTo>
                  <a:pt x="0" y="171612"/>
                </a:lnTo>
                <a:lnTo>
                  <a:pt x="0" y="0"/>
                </a:lnTo>
                <a:lnTo>
                  <a:pt x="2206" y="623"/>
                </a:lnTo>
                <a:lnTo>
                  <a:pt x="40076" y="13306"/>
                </a:lnTo>
                <a:lnTo>
                  <a:pt x="77673" y="24912"/>
                </a:lnTo>
                <a:lnTo>
                  <a:pt x="115978" y="35816"/>
                </a:lnTo>
                <a:lnTo>
                  <a:pt x="154948" y="46020"/>
                </a:lnTo>
                <a:lnTo>
                  <a:pt x="194539" y="55528"/>
                </a:lnTo>
                <a:lnTo>
                  <a:pt x="234708" y="64342"/>
                </a:lnTo>
                <a:lnTo>
                  <a:pt x="275409" y="72467"/>
                </a:lnTo>
                <a:lnTo>
                  <a:pt x="316601" y="79903"/>
                </a:lnTo>
                <a:lnTo>
                  <a:pt x="358238" y="86656"/>
                </a:lnTo>
                <a:lnTo>
                  <a:pt x="400278" y="92728"/>
                </a:lnTo>
                <a:lnTo>
                  <a:pt x="442675" y="98121"/>
                </a:lnTo>
                <a:lnTo>
                  <a:pt x="485386" y="102840"/>
                </a:lnTo>
                <a:lnTo>
                  <a:pt x="528369" y="106886"/>
                </a:lnTo>
                <a:lnTo>
                  <a:pt x="571578" y="110263"/>
                </a:lnTo>
                <a:lnTo>
                  <a:pt x="614970" y="112975"/>
                </a:lnTo>
                <a:lnTo>
                  <a:pt x="658501" y="115024"/>
                </a:lnTo>
                <a:lnTo>
                  <a:pt x="702128" y="116413"/>
                </a:lnTo>
                <a:lnTo>
                  <a:pt x="745806" y="117145"/>
                </a:lnTo>
                <a:lnTo>
                  <a:pt x="1533680" y="117224"/>
                </a:lnTo>
                <a:lnTo>
                  <a:pt x="1303511" y="161081"/>
                </a:lnTo>
                <a:lnTo>
                  <a:pt x="1221328" y="175640"/>
                </a:lnTo>
                <a:lnTo>
                  <a:pt x="1138513" y="189075"/>
                </a:lnTo>
                <a:lnTo>
                  <a:pt x="1096804" y="195256"/>
                </a:lnTo>
                <a:lnTo>
                  <a:pt x="1054856" y="201018"/>
                </a:lnTo>
                <a:lnTo>
                  <a:pt x="1012236" y="206347"/>
                </a:lnTo>
                <a:lnTo>
                  <a:pt x="969360" y="211174"/>
                </a:lnTo>
                <a:lnTo>
                  <a:pt x="926259" y="215488"/>
                </a:lnTo>
                <a:lnTo>
                  <a:pt x="882958" y="219284"/>
                </a:lnTo>
                <a:lnTo>
                  <a:pt x="839487" y="222553"/>
                </a:lnTo>
                <a:lnTo>
                  <a:pt x="795874" y="225288"/>
                </a:lnTo>
                <a:lnTo>
                  <a:pt x="752148" y="227483"/>
                </a:lnTo>
                <a:lnTo>
                  <a:pt x="708336" y="229128"/>
                </a:lnTo>
                <a:lnTo>
                  <a:pt x="664467" y="230218"/>
                </a:lnTo>
                <a:lnTo>
                  <a:pt x="620569" y="230744"/>
                </a:lnTo>
                <a:close/>
              </a:path>
              <a:path w="2720975" h="231139">
                <a:moveTo>
                  <a:pt x="1533680" y="117224"/>
                </a:moveTo>
                <a:lnTo>
                  <a:pt x="789491" y="117224"/>
                </a:lnTo>
                <a:lnTo>
                  <a:pt x="833141" y="116652"/>
                </a:lnTo>
                <a:lnTo>
                  <a:pt x="876711" y="115433"/>
                </a:lnTo>
                <a:lnTo>
                  <a:pt x="920429" y="113582"/>
                </a:lnTo>
                <a:lnTo>
                  <a:pt x="963986" y="111160"/>
                </a:lnTo>
                <a:lnTo>
                  <a:pt x="1007396" y="108214"/>
                </a:lnTo>
                <a:lnTo>
                  <a:pt x="1050672" y="104790"/>
                </a:lnTo>
                <a:lnTo>
                  <a:pt x="1136881" y="96701"/>
                </a:lnTo>
                <a:lnTo>
                  <a:pt x="1222724" y="87268"/>
                </a:lnTo>
                <a:lnTo>
                  <a:pt x="1607463" y="38287"/>
                </a:lnTo>
                <a:lnTo>
                  <a:pt x="1736312" y="23540"/>
                </a:lnTo>
                <a:lnTo>
                  <a:pt x="1821016" y="15430"/>
                </a:lnTo>
                <a:lnTo>
                  <a:pt x="1863046" y="12070"/>
                </a:lnTo>
                <a:lnTo>
                  <a:pt x="1905464" y="9167"/>
                </a:lnTo>
                <a:lnTo>
                  <a:pt x="1948198" y="6758"/>
                </a:lnTo>
                <a:lnTo>
                  <a:pt x="1991170" y="4881"/>
                </a:lnTo>
                <a:lnTo>
                  <a:pt x="2034308" y="3574"/>
                </a:lnTo>
                <a:lnTo>
                  <a:pt x="2077538" y="2876"/>
                </a:lnTo>
                <a:lnTo>
                  <a:pt x="2120785" y="2825"/>
                </a:lnTo>
                <a:lnTo>
                  <a:pt x="2163973" y="3458"/>
                </a:lnTo>
                <a:lnTo>
                  <a:pt x="2207029" y="4814"/>
                </a:lnTo>
                <a:lnTo>
                  <a:pt x="2249880" y="6930"/>
                </a:lnTo>
                <a:lnTo>
                  <a:pt x="2292448" y="9845"/>
                </a:lnTo>
                <a:lnTo>
                  <a:pt x="2334660" y="13597"/>
                </a:lnTo>
                <a:lnTo>
                  <a:pt x="2376443" y="18224"/>
                </a:lnTo>
                <a:lnTo>
                  <a:pt x="2417721" y="23763"/>
                </a:lnTo>
                <a:lnTo>
                  <a:pt x="2458420" y="30254"/>
                </a:lnTo>
                <a:lnTo>
                  <a:pt x="2480132" y="34309"/>
                </a:lnTo>
                <a:lnTo>
                  <a:pt x="2218395" y="34309"/>
                </a:lnTo>
                <a:lnTo>
                  <a:pt x="2175331" y="35004"/>
                </a:lnTo>
                <a:lnTo>
                  <a:pt x="2132266" y="36468"/>
                </a:lnTo>
                <a:lnTo>
                  <a:pt x="2089273" y="38657"/>
                </a:lnTo>
                <a:lnTo>
                  <a:pt x="2046424" y="41530"/>
                </a:lnTo>
                <a:lnTo>
                  <a:pt x="2003791" y="45044"/>
                </a:lnTo>
                <a:lnTo>
                  <a:pt x="1961446" y="49157"/>
                </a:lnTo>
                <a:lnTo>
                  <a:pt x="1919461" y="53826"/>
                </a:lnTo>
                <a:lnTo>
                  <a:pt x="1877909" y="59009"/>
                </a:lnTo>
                <a:lnTo>
                  <a:pt x="1836862" y="64665"/>
                </a:lnTo>
                <a:lnTo>
                  <a:pt x="1753644" y="77491"/>
                </a:lnTo>
                <a:lnTo>
                  <a:pt x="1630139" y="99025"/>
                </a:lnTo>
                <a:lnTo>
                  <a:pt x="1533680" y="117224"/>
                </a:lnTo>
                <a:close/>
              </a:path>
              <a:path w="2720975" h="231139">
                <a:moveTo>
                  <a:pt x="2720850" y="105508"/>
                </a:moveTo>
                <a:lnTo>
                  <a:pt x="2677836" y="91431"/>
                </a:lnTo>
                <a:lnTo>
                  <a:pt x="2633133" y="78933"/>
                </a:lnTo>
                <a:lnTo>
                  <a:pt x="2594043" y="69615"/>
                </a:lnTo>
                <a:lnTo>
                  <a:pt x="2554231" y="61489"/>
                </a:lnTo>
                <a:lnTo>
                  <a:pt x="2513769" y="54513"/>
                </a:lnTo>
                <a:lnTo>
                  <a:pt x="2472729" y="48644"/>
                </a:lnTo>
                <a:lnTo>
                  <a:pt x="2431183" y="43840"/>
                </a:lnTo>
                <a:lnTo>
                  <a:pt x="2389204" y="40058"/>
                </a:lnTo>
                <a:lnTo>
                  <a:pt x="2346863" y="37256"/>
                </a:lnTo>
                <a:lnTo>
                  <a:pt x="2304234" y="35392"/>
                </a:lnTo>
                <a:lnTo>
                  <a:pt x="2261387" y="34424"/>
                </a:lnTo>
                <a:lnTo>
                  <a:pt x="2218395" y="34309"/>
                </a:lnTo>
                <a:lnTo>
                  <a:pt x="2480132" y="34309"/>
                </a:lnTo>
                <a:lnTo>
                  <a:pt x="2537784" y="46240"/>
                </a:lnTo>
                <a:lnTo>
                  <a:pt x="2576300" y="55811"/>
                </a:lnTo>
                <a:lnTo>
                  <a:pt x="2613939" y="66486"/>
                </a:lnTo>
                <a:lnTo>
                  <a:pt x="2650626" y="78301"/>
                </a:lnTo>
                <a:lnTo>
                  <a:pt x="2686288" y="91296"/>
                </a:lnTo>
                <a:lnTo>
                  <a:pt x="2720850" y="105508"/>
                </a:lnTo>
                <a:close/>
              </a:path>
            </a:pathLst>
          </a:custGeom>
          <a:solidFill>
            <a:srgbClr val="00408F"/>
          </a:solidFill>
        </p:spPr>
        <p:txBody>
          <a:bodyPr wrap="square" lIns="0" tIns="0" rIns="0" bIns="0" rtlCol="0"/>
          <a:lstStyle/>
          <a:p>
            <a:endParaRPr/>
          </a:p>
        </p:txBody>
      </p:sp>
      <p:sp>
        <p:nvSpPr>
          <p:cNvPr id="7" name="object 7">
            <a:extLst>
              <a:ext uri="{FF2B5EF4-FFF2-40B4-BE49-F238E27FC236}">
                <a16:creationId xmlns:a16="http://schemas.microsoft.com/office/drawing/2014/main" id="{E0FDEAC5-A993-7982-ED93-3BCE21FAE93B}"/>
              </a:ext>
            </a:extLst>
          </p:cNvPr>
          <p:cNvSpPr/>
          <p:nvPr/>
        </p:nvSpPr>
        <p:spPr>
          <a:xfrm>
            <a:off x="951507" y="4930680"/>
            <a:ext cx="1929130" cy="213360"/>
          </a:xfrm>
          <a:custGeom>
            <a:avLst/>
            <a:gdLst/>
            <a:ahLst/>
            <a:cxnLst/>
            <a:rect l="l" t="t" r="r" b="b"/>
            <a:pathLst>
              <a:path w="1929130" h="213360">
                <a:moveTo>
                  <a:pt x="250957" y="190815"/>
                </a:moveTo>
                <a:lnTo>
                  <a:pt x="208420" y="190684"/>
                </a:lnTo>
                <a:lnTo>
                  <a:pt x="166064" y="189507"/>
                </a:lnTo>
                <a:lnTo>
                  <a:pt x="123966" y="187208"/>
                </a:lnTo>
                <a:lnTo>
                  <a:pt x="82206" y="183711"/>
                </a:lnTo>
                <a:lnTo>
                  <a:pt x="40857" y="178940"/>
                </a:lnTo>
                <a:lnTo>
                  <a:pt x="0" y="172820"/>
                </a:lnTo>
                <a:lnTo>
                  <a:pt x="43593" y="172315"/>
                </a:lnTo>
                <a:lnTo>
                  <a:pt x="86856" y="170647"/>
                </a:lnTo>
                <a:lnTo>
                  <a:pt x="129800" y="167905"/>
                </a:lnTo>
                <a:lnTo>
                  <a:pt x="172438" y="164178"/>
                </a:lnTo>
                <a:lnTo>
                  <a:pt x="214781" y="159555"/>
                </a:lnTo>
                <a:lnTo>
                  <a:pt x="256843" y="154128"/>
                </a:lnTo>
                <a:lnTo>
                  <a:pt x="298635" y="147984"/>
                </a:lnTo>
                <a:lnTo>
                  <a:pt x="340170" y="141214"/>
                </a:lnTo>
                <a:lnTo>
                  <a:pt x="381459" y="133908"/>
                </a:lnTo>
                <a:lnTo>
                  <a:pt x="463351" y="118042"/>
                </a:lnTo>
                <a:lnTo>
                  <a:pt x="742923" y="58941"/>
                </a:lnTo>
                <a:lnTo>
                  <a:pt x="822133" y="43523"/>
                </a:lnTo>
                <a:lnTo>
                  <a:pt x="862072" y="36330"/>
                </a:lnTo>
                <a:lnTo>
                  <a:pt x="902227" y="29576"/>
                </a:lnTo>
                <a:lnTo>
                  <a:pt x="942591" y="23332"/>
                </a:lnTo>
                <a:lnTo>
                  <a:pt x="983156" y="17673"/>
                </a:lnTo>
                <a:lnTo>
                  <a:pt x="1023920" y="12669"/>
                </a:lnTo>
                <a:lnTo>
                  <a:pt x="1064872" y="8392"/>
                </a:lnTo>
                <a:lnTo>
                  <a:pt x="1106009" y="4915"/>
                </a:lnTo>
                <a:lnTo>
                  <a:pt x="1147322" y="2309"/>
                </a:lnTo>
                <a:lnTo>
                  <a:pt x="1188807" y="647"/>
                </a:lnTo>
                <a:lnTo>
                  <a:pt x="1230458" y="0"/>
                </a:lnTo>
                <a:lnTo>
                  <a:pt x="1272267" y="440"/>
                </a:lnTo>
                <a:lnTo>
                  <a:pt x="1314727" y="2100"/>
                </a:lnTo>
                <a:lnTo>
                  <a:pt x="1357022" y="5030"/>
                </a:lnTo>
                <a:lnTo>
                  <a:pt x="1399032" y="9196"/>
                </a:lnTo>
                <a:lnTo>
                  <a:pt x="1440637" y="14570"/>
                </a:lnTo>
                <a:lnTo>
                  <a:pt x="1481717" y="21118"/>
                </a:lnTo>
                <a:lnTo>
                  <a:pt x="1522154" y="28809"/>
                </a:lnTo>
                <a:lnTo>
                  <a:pt x="1561827" y="37610"/>
                </a:lnTo>
                <a:lnTo>
                  <a:pt x="1600617" y="47491"/>
                </a:lnTo>
                <a:lnTo>
                  <a:pt x="1638405" y="58419"/>
                </a:lnTo>
                <a:lnTo>
                  <a:pt x="1675069" y="70364"/>
                </a:lnTo>
                <a:lnTo>
                  <a:pt x="1691056" y="76198"/>
                </a:lnTo>
                <a:lnTo>
                  <a:pt x="1284722" y="76198"/>
                </a:lnTo>
                <a:lnTo>
                  <a:pt x="1242146" y="76617"/>
                </a:lnTo>
                <a:lnTo>
                  <a:pt x="1199562" y="78107"/>
                </a:lnTo>
                <a:lnTo>
                  <a:pt x="1157665" y="80582"/>
                </a:lnTo>
                <a:lnTo>
                  <a:pt x="1116078" y="83955"/>
                </a:lnTo>
                <a:lnTo>
                  <a:pt x="1074768" y="88125"/>
                </a:lnTo>
                <a:lnTo>
                  <a:pt x="1033699" y="92990"/>
                </a:lnTo>
                <a:lnTo>
                  <a:pt x="992840" y="98448"/>
                </a:lnTo>
                <a:lnTo>
                  <a:pt x="952154" y="104398"/>
                </a:lnTo>
                <a:lnTo>
                  <a:pt x="871166" y="117364"/>
                </a:lnTo>
                <a:lnTo>
                  <a:pt x="750100" y="137960"/>
                </a:lnTo>
                <a:lnTo>
                  <a:pt x="669342" y="151257"/>
                </a:lnTo>
                <a:lnTo>
                  <a:pt x="588533" y="163292"/>
                </a:lnTo>
                <a:lnTo>
                  <a:pt x="547322" y="168803"/>
                </a:lnTo>
                <a:lnTo>
                  <a:pt x="505674" y="173873"/>
                </a:lnTo>
                <a:lnTo>
                  <a:pt x="463667" y="178428"/>
                </a:lnTo>
                <a:lnTo>
                  <a:pt x="421379" y="182391"/>
                </a:lnTo>
                <a:lnTo>
                  <a:pt x="378887" y="185687"/>
                </a:lnTo>
                <a:lnTo>
                  <a:pt x="336268" y="188241"/>
                </a:lnTo>
                <a:lnTo>
                  <a:pt x="293599" y="189974"/>
                </a:lnTo>
                <a:lnTo>
                  <a:pt x="250957" y="190815"/>
                </a:lnTo>
                <a:close/>
              </a:path>
              <a:path w="1929130" h="213360">
                <a:moveTo>
                  <a:pt x="1928850" y="212819"/>
                </a:moveTo>
                <a:lnTo>
                  <a:pt x="1923738" y="212819"/>
                </a:lnTo>
                <a:lnTo>
                  <a:pt x="1903816" y="202864"/>
                </a:lnTo>
                <a:lnTo>
                  <a:pt x="1871542" y="188191"/>
                </a:lnTo>
                <a:lnTo>
                  <a:pt x="1803453" y="161354"/>
                </a:lnTo>
                <a:lnTo>
                  <a:pt x="1731122" y="137955"/>
                </a:lnTo>
                <a:lnTo>
                  <a:pt x="1693590" y="127592"/>
                </a:lnTo>
                <a:lnTo>
                  <a:pt x="1655208" y="118130"/>
                </a:lnTo>
                <a:lnTo>
                  <a:pt x="1616070" y="109588"/>
                </a:lnTo>
                <a:lnTo>
                  <a:pt x="1576250" y="101982"/>
                </a:lnTo>
                <a:lnTo>
                  <a:pt x="1535824" y="95327"/>
                </a:lnTo>
                <a:lnTo>
                  <a:pt x="1494866" y="89637"/>
                </a:lnTo>
                <a:lnTo>
                  <a:pt x="1453452" y="84928"/>
                </a:lnTo>
                <a:lnTo>
                  <a:pt x="1411655" y="81215"/>
                </a:lnTo>
                <a:lnTo>
                  <a:pt x="1369551" y="78512"/>
                </a:lnTo>
                <a:lnTo>
                  <a:pt x="1327215" y="76835"/>
                </a:lnTo>
                <a:lnTo>
                  <a:pt x="1284722" y="76198"/>
                </a:lnTo>
                <a:lnTo>
                  <a:pt x="1691056" y="76198"/>
                </a:lnTo>
                <a:lnTo>
                  <a:pt x="1744554" y="97173"/>
                </a:lnTo>
                <a:lnTo>
                  <a:pt x="1808114" y="127667"/>
                </a:lnTo>
                <a:lnTo>
                  <a:pt x="1864791" y="161590"/>
                </a:lnTo>
                <a:lnTo>
                  <a:pt x="1913630" y="198690"/>
                </a:lnTo>
                <a:lnTo>
                  <a:pt x="1928850" y="212819"/>
                </a:lnTo>
                <a:close/>
              </a:path>
            </a:pathLst>
          </a:custGeom>
          <a:solidFill>
            <a:srgbClr val="00ABD9"/>
          </a:solidFill>
        </p:spPr>
        <p:txBody>
          <a:bodyPr wrap="square" lIns="0" tIns="0" rIns="0" bIns="0" rtlCol="0"/>
          <a:lstStyle/>
          <a:p>
            <a:endParaRPr/>
          </a:p>
        </p:txBody>
      </p:sp>
      <p:sp>
        <p:nvSpPr>
          <p:cNvPr id="8" name="object 8">
            <a:extLst>
              <a:ext uri="{FF2B5EF4-FFF2-40B4-BE49-F238E27FC236}">
                <a16:creationId xmlns:a16="http://schemas.microsoft.com/office/drawing/2014/main" id="{5D3C556A-B2B9-118D-7414-0C916C9D91AF}"/>
              </a:ext>
            </a:extLst>
          </p:cNvPr>
          <p:cNvSpPr/>
          <p:nvPr/>
        </p:nvSpPr>
        <p:spPr>
          <a:xfrm>
            <a:off x="8007887" y="0"/>
            <a:ext cx="1136650" cy="175895"/>
          </a:xfrm>
          <a:custGeom>
            <a:avLst/>
            <a:gdLst/>
            <a:ahLst/>
            <a:cxnLst/>
            <a:rect l="l" t="t" r="r" b="b"/>
            <a:pathLst>
              <a:path w="1136650" h="175895">
                <a:moveTo>
                  <a:pt x="229485" y="175336"/>
                </a:moveTo>
                <a:lnTo>
                  <a:pt x="136905" y="174891"/>
                </a:lnTo>
                <a:lnTo>
                  <a:pt x="0" y="172002"/>
                </a:lnTo>
                <a:lnTo>
                  <a:pt x="90507" y="168776"/>
                </a:lnTo>
                <a:lnTo>
                  <a:pt x="179710" y="164356"/>
                </a:lnTo>
                <a:lnTo>
                  <a:pt x="267334" y="158761"/>
                </a:lnTo>
                <a:lnTo>
                  <a:pt x="353108" y="152014"/>
                </a:lnTo>
                <a:lnTo>
                  <a:pt x="436760" y="144135"/>
                </a:lnTo>
                <a:lnTo>
                  <a:pt x="518018" y="135145"/>
                </a:lnTo>
                <a:lnTo>
                  <a:pt x="596610" y="125065"/>
                </a:lnTo>
                <a:lnTo>
                  <a:pt x="672262" y="113917"/>
                </a:lnTo>
                <a:lnTo>
                  <a:pt x="744703" y="101722"/>
                </a:lnTo>
                <a:lnTo>
                  <a:pt x="815330" y="88096"/>
                </a:lnTo>
                <a:lnTo>
                  <a:pt x="880906" y="73303"/>
                </a:lnTo>
                <a:lnTo>
                  <a:pt x="939846" y="57853"/>
                </a:lnTo>
                <a:lnTo>
                  <a:pt x="993495" y="41770"/>
                </a:lnTo>
                <a:lnTo>
                  <a:pt x="1043192" y="25078"/>
                </a:lnTo>
                <a:lnTo>
                  <a:pt x="1090284" y="7804"/>
                </a:lnTo>
                <a:lnTo>
                  <a:pt x="1110561" y="0"/>
                </a:lnTo>
                <a:lnTo>
                  <a:pt x="1136111" y="0"/>
                </a:lnTo>
                <a:lnTo>
                  <a:pt x="1136111" y="113201"/>
                </a:lnTo>
                <a:lnTo>
                  <a:pt x="1052872" y="124748"/>
                </a:lnTo>
                <a:lnTo>
                  <a:pt x="966814" y="135198"/>
                </a:lnTo>
                <a:lnTo>
                  <a:pt x="877922" y="144549"/>
                </a:lnTo>
                <a:lnTo>
                  <a:pt x="787538" y="152636"/>
                </a:lnTo>
                <a:lnTo>
                  <a:pt x="695858" y="159480"/>
                </a:lnTo>
                <a:lnTo>
                  <a:pt x="603211" y="165089"/>
                </a:lnTo>
                <a:lnTo>
                  <a:pt x="463142" y="171204"/>
                </a:lnTo>
                <a:lnTo>
                  <a:pt x="322734" y="174587"/>
                </a:lnTo>
                <a:lnTo>
                  <a:pt x="229485" y="175336"/>
                </a:lnTo>
                <a:close/>
              </a:path>
            </a:pathLst>
          </a:custGeom>
          <a:solidFill>
            <a:srgbClr val="FFED00"/>
          </a:solidFill>
        </p:spPr>
        <p:txBody>
          <a:bodyPr wrap="square" lIns="0" tIns="0" rIns="0" bIns="0" rtlCol="0"/>
          <a:lstStyle/>
          <a:p>
            <a:endParaRPr/>
          </a:p>
        </p:txBody>
      </p:sp>
      <p:sp>
        <p:nvSpPr>
          <p:cNvPr id="9" name="object 9">
            <a:extLst>
              <a:ext uri="{FF2B5EF4-FFF2-40B4-BE49-F238E27FC236}">
                <a16:creationId xmlns:a16="http://schemas.microsoft.com/office/drawing/2014/main" id="{B955196D-60D3-0AB0-FCEB-06D23CED9B6A}"/>
              </a:ext>
            </a:extLst>
          </p:cNvPr>
          <p:cNvSpPr/>
          <p:nvPr/>
        </p:nvSpPr>
        <p:spPr>
          <a:xfrm>
            <a:off x="7034631" y="80310"/>
            <a:ext cx="2109470" cy="185420"/>
          </a:xfrm>
          <a:custGeom>
            <a:avLst/>
            <a:gdLst/>
            <a:ahLst/>
            <a:cxnLst/>
            <a:rect l="l" t="t" r="r" b="b"/>
            <a:pathLst>
              <a:path w="2109470" h="185420">
                <a:moveTo>
                  <a:pt x="2109342" y="93955"/>
                </a:moveTo>
                <a:lnTo>
                  <a:pt x="1497288" y="93955"/>
                </a:lnTo>
                <a:lnTo>
                  <a:pt x="1531155" y="93892"/>
                </a:lnTo>
                <a:lnTo>
                  <a:pt x="1565016" y="93305"/>
                </a:lnTo>
                <a:lnTo>
                  <a:pt x="1632586" y="90550"/>
                </a:lnTo>
                <a:lnTo>
                  <a:pt x="1699723" y="85669"/>
                </a:lnTo>
                <a:lnTo>
                  <a:pt x="1766158" y="78644"/>
                </a:lnTo>
                <a:lnTo>
                  <a:pt x="1831617" y="69455"/>
                </a:lnTo>
                <a:lnTo>
                  <a:pt x="1895831" y="58082"/>
                </a:lnTo>
                <a:lnTo>
                  <a:pt x="1958525" y="44506"/>
                </a:lnTo>
                <a:lnTo>
                  <a:pt x="2019430" y="28707"/>
                </a:lnTo>
                <a:lnTo>
                  <a:pt x="2078273" y="10665"/>
                </a:lnTo>
                <a:lnTo>
                  <a:pt x="2107632" y="499"/>
                </a:lnTo>
                <a:lnTo>
                  <a:pt x="2109342" y="0"/>
                </a:lnTo>
                <a:lnTo>
                  <a:pt x="2109342" y="93955"/>
                </a:lnTo>
                <a:close/>
              </a:path>
              <a:path w="2109470" h="185420">
                <a:moveTo>
                  <a:pt x="0" y="84565"/>
                </a:moveTo>
                <a:lnTo>
                  <a:pt x="54440" y="62759"/>
                </a:lnTo>
                <a:lnTo>
                  <a:pt x="112062" y="44733"/>
                </a:lnTo>
                <a:lnTo>
                  <a:pt x="172403" y="30243"/>
                </a:lnTo>
                <a:lnTo>
                  <a:pt x="235000" y="19046"/>
                </a:lnTo>
                <a:lnTo>
                  <a:pt x="299394" y="10898"/>
                </a:lnTo>
                <a:lnTo>
                  <a:pt x="365120" y="5554"/>
                </a:lnTo>
                <a:lnTo>
                  <a:pt x="431719" y="2771"/>
                </a:lnTo>
                <a:lnTo>
                  <a:pt x="465200" y="2264"/>
                </a:lnTo>
                <a:lnTo>
                  <a:pt x="498728" y="2305"/>
                </a:lnTo>
                <a:lnTo>
                  <a:pt x="565685" y="3912"/>
                </a:lnTo>
                <a:lnTo>
                  <a:pt x="632128" y="7347"/>
                </a:lnTo>
                <a:lnTo>
                  <a:pt x="697597" y="12367"/>
                </a:lnTo>
                <a:lnTo>
                  <a:pt x="763263" y="18867"/>
                </a:lnTo>
                <a:lnTo>
                  <a:pt x="837533" y="27498"/>
                </a:lnTo>
                <a:lnTo>
                  <a:pt x="389528" y="27498"/>
                </a:lnTo>
                <a:lnTo>
                  <a:pt x="356199" y="27591"/>
                </a:lnTo>
                <a:lnTo>
                  <a:pt x="289933" y="29861"/>
                </a:lnTo>
                <a:lnTo>
                  <a:pt x="224564" y="35137"/>
                </a:lnTo>
                <a:lnTo>
                  <a:pt x="160539" y="43692"/>
                </a:lnTo>
                <a:lnTo>
                  <a:pt x="98306" y="55797"/>
                </a:lnTo>
                <a:lnTo>
                  <a:pt x="33346" y="73282"/>
                </a:lnTo>
                <a:lnTo>
                  <a:pt x="0" y="84565"/>
                </a:lnTo>
                <a:close/>
              </a:path>
              <a:path w="2109470" h="185420">
                <a:moveTo>
                  <a:pt x="1628245" y="184942"/>
                </a:moveTo>
                <a:lnTo>
                  <a:pt x="1560203" y="183646"/>
                </a:lnTo>
                <a:lnTo>
                  <a:pt x="1492339" y="180569"/>
                </a:lnTo>
                <a:lnTo>
                  <a:pt x="1424828" y="175756"/>
                </a:lnTo>
                <a:lnTo>
                  <a:pt x="1357844" y="169256"/>
                </a:lnTo>
                <a:lnTo>
                  <a:pt x="1291563" y="161116"/>
                </a:lnTo>
                <a:lnTo>
                  <a:pt x="1226708" y="151544"/>
                </a:lnTo>
                <a:lnTo>
                  <a:pt x="1130599" y="135035"/>
                </a:lnTo>
                <a:lnTo>
                  <a:pt x="813768" y="73420"/>
                </a:lnTo>
                <a:lnTo>
                  <a:pt x="749827" y="62109"/>
                </a:lnTo>
                <a:lnTo>
                  <a:pt x="685312" y="51829"/>
                </a:lnTo>
                <a:lnTo>
                  <a:pt x="621277" y="43142"/>
                </a:lnTo>
                <a:lnTo>
                  <a:pt x="555900" y="36103"/>
                </a:lnTo>
                <a:lnTo>
                  <a:pt x="489630" y="30984"/>
                </a:lnTo>
                <a:lnTo>
                  <a:pt x="422913" y="28056"/>
                </a:lnTo>
                <a:lnTo>
                  <a:pt x="389528" y="27498"/>
                </a:lnTo>
                <a:lnTo>
                  <a:pt x="837533" y="27498"/>
                </a:lnTo>
                <a:lnTo>
                  <a:pt x="1161424" y="69945"/>
                </a:lnTo>
                <a:lnTo>
                  <a:pt x="1227974" y="77506"/>
                </a:lnTo>
                <a:lnTo>
                  <a:pt x="1294807" y="83990"/>
                </a:lnTo>
                <a:lnTo>
                  <a:pt x="1362011" y="89095"/>
                </a:lnTo>
                <a:lnTo>
                  <a:pt x="1429671" y="92519"/>
                </a:lnTo>
                <a:lnTo>
                  <a:pt x="1497288" y="93955"/>
                </a:lnTo>
                <a:lnTo>
                  <a:pt x="2109342" y="93955"/>
                </a:lnTo>
                <a:lnTo>
                  <a:pt x="2109342" y="137547"/>
                </a:lnTo>
                <a:lnTo>
                  <a:pt x="2052736" y="150153"/>
                </a:lnTo>
                <a:lnTo>
                  <a:pt x="1964981" y="163011"/>
                </a:lnTo>
                <a:lnTo>
                  <a:pt x="1898681" y="171343"/>
                </a:lnTo>
                <a:lnTo>
                  <a:pt x="1831682" y="177655"/>
                </a:lnTo>
                <a:lnTo>
                  <a:pt x="1764161" y="181993"/>
                </a:lnTo>
                <a:lnTo>
                  <a:pt x="1696289" y="184406"/>
                </a:lnTo>
                <a:lnTo>
                  <a:pt x="1662278" y="184905"/>
                </a:lnTo>
                <a:lnTo>
                  <a:pt x="1628245" y="184942"/>
                </a:lnTo>
                <a:close/>
              </a:path>
            </a:pathLst>
          </a:custGeom>
          <a:solidFill>
            <a:srgbClr val="00408F"/>
          </a:solidFill>
        </p:spPr>
        <p:txBody>
          <a:bodyPr wrap="square" lIns="0" tIns="0" rIns="0" bIns="0" rtlCol="0"/>
          <a:lstStyle/>
          <a:p>
            <a:endParaRPr/>
          </a:p>
        </p:txBody>
      </p:sp>
      <p:sp>
        <p:nvSpPr>
          <p:cNvPr id="15" name="object 15">
            <a:extLst>
              <a:ext uri="{FF2B5EF4-FFF2-40B4-BE49-F238E27FC236}">
                <a16:creationId xmlns:a16="http://schemas.microsoft.com/office/drawing/2014/main" id="{F36395E9-1D61-9F95-C6A9-0405474FC923}"/>
              </a:ext>
            </a:extLst>
          </p:cNvPr>
          <p:cNvSpPr txBox="1"/>
          <p:nvPr/>
        </p:nvSpPr>
        <p:spPr>
          <a:xfrm>
            <a:off x="3111175" y="4766986"/>
            <a:ext cx="2748280" cy="143052"/>
          </a:xfrm>
          <a:prstGeom prst="rect">
            <a:avLst/>
          </a:prstGeom>
        </p:spPr>
        <p:txBody>
          <a:bodyPr vert="horz" wrap="square" lIns="0" tIns="0" rIns="0" bIns="0" rtlCol="0">
            <a:spAutoFit/>
          </a:bodyPr>
          <a:lstStyle/>
          <a:p>
            <a:pPr marL="12700">
              <a:lnSpc>
                <a:spcPts val="1145"/>
              </a:lnSpc>
            </a:pPr>
            <a:r>
              <a:rPr lang="fr-CA" sz="1100" spc="-5" dirty="0">
                <a:solidFill>
                  <a:srgbClr val="1F497D"/>
                </a:solidFill>
                <a:latin typeface="Calibri"/>
                <a:cs typeface="Calibri"/>
              </a:rPr>
              <a:t>Championnat Québécois- 14 au 18 mai 2025</a:t>
            </a:r>
            <a:endParaRPr sz="1100" dirty="0">
              <a:latin typeface="Calibri"/>
              <a:cs typeface="Calibri"/>
            </a:endParaRPr>
          </a:p>
        </p:txBody>
      </p:sp>
      <p:sp>
        <p:nvSpPr>
          <p:cNvPr id="16" name="object 16">
            <a:extLst>
              <a:ext uri="{FF2B5EF4-FFF2-40B4-BE49-F238E27FC236}">
                <a16:creationId xmlns:a16="http://schemas.microsoft.com/office/drawing/2014/main" id="{71180559-C8E3-795D-5DDA-7FF402DED3D6}"/>
              </a:ext>
            </a:extLst>
          </p:cNvPr>
          <p:cNvSpPr txBox="1"/>
          <p:nvPr/>
        </p:nvSpPr>
        <p:spPr>
          <a:xfrm>
            <a:off x="8704499" y="4818603"/>
            <a:ext cx="134620" cy="139700"/>
          </a:xfrm>
          <a:prstGeom prst="rect">
            <a:avLst/>
          </a:prstGeom>
        </p:spPr>
        <p:txBody>
          <a:bodyPr vert="horz" wrap="square" lIns="0" tIns="0" rIns="0" bIns="0" rtlCol="0">
            <a:spAutoFit/>
          </a:bodyPr>
          <a:lstStyle/>
          <a:p>
            <a:pPr marL="38100">
              <a:lnSpc>
                <a:spcPts val="955"/>
              </a:lnSpc>
            </a:pPr>
            <a:fld id="{81D60167-4931-47E6-BA6A-407CBD079E47}" type="slidenum">
              <a:rPr sz="900" dirty="0">
                <a:solidFill>
                  <a:srgbClr val="FFFFFF"/>
                </a:solidFill>
                <a:latin typeface="Calibri"/>
                <a:cs typeface="Calibri"/>
              </a:rPr>
              <a:t>7</a:t>
            </a:fld>
            <a:endParaRPr sz="900">
              <a:latin typeface="Calibri"/>
              <a:cs typeface="Calibri"/>
            </a:endParaRPr>
          </a:p>
        </p:txBody>
      </p:sp>
      <p:pic>
        <p:nvPicPr>
          <p:cNvPr id="17" name="Image 16">
            <a:extLst>
              <a:ext uri="{FF2B5EF4-FFF2-40B4-BE49-F238E27FC236}">
                <a16:creationId xmlns:a16="http://schemas.microsoft.com/office/drawing/2014/main" id="{D23F9CD4-DDF2-7C7F-275A-B2B7E472B606}"/>
              </a:ext>
            </a:extLst>
          </p:cNvPr>
          <p:cNvPicPr>
            <a:picLocks noChangeAspect="1"/>
          </p:cNvPicPr>
          <p:nvPr/>
        </p:nvPicPr>
        <p:blipFill>
          <a:blip r:embed="rId4"/>
          <a:stretch>
            <a:fillRect/>
          </a:stretch>
        </p:blipFill>
        <p:spPr>
          <a:xfrm>
            <a:off x="6639218" y="4501100"/>
            <a:ext cx="1761897" cy="475529"/>
          </a:xfrm>
          <a:prstGeom prst="rect">
            <a:avLst/>
          </a:prstGeom>
        </p:spPr>
      </p:pic>
      <p:sp>
        <p:nvSpPr>
          <p:cNvPr id="13" name="object 10">
            <a:extLst>
              <a:ext uri="{FF2B5EF4-FFF2-40B4-BE49-F238E27FC236}">
                <a16:creationId xmlns:a16="http://schemas.microsoft.com/office/drawing/2014/main" id="{CCE03687-9AB3-E869-E2DA-6396CBFEFC32}"/>
              </a:ext>
            </a:extLst>
          </p:cNvPr>
          <p:cNvSpPr txBox="1">
            <a:spLocks noGrp="1"/>
          </p:cNvSpPr>
          <p:nvPr>
            <p:ph type="title"/>
          </p:nvPr>
        </p:nvSpPr>
        <p:spPr>
          <a:xfrm>
            <a:off x="615950" y="555625"/>
            <a:ext cx="7912100" cy="274434"/>
          </a:xfrm>
          <a:prstGeom prst="rect">
            <a:avLst/>
          </a:prstGeom>
        </p:spPr>
        <p:txBody>
          <a:bodyPr vert="horz" wrap="square" lIns="0" tIns="12700" rIns="0" bIns="0" rtlCol="0">
            <a:spAutoFit/>
          </a:bodyPr>
          <a:lstStyle/>
          <a:p>
            <a:pPr marL="12700">
              <a:lnSpc>
                <a:spcPct val="100000"/>
              </a:lnSpc>
              <a:spcBef>
                <a:spcPts val="100"/>
              </a:spcBef>
            </a:pPr>
            <a:r>
              <a:rPr lang="fr-CA" sz="1700" spc="-5" dirty="0">
                <a:solidFill>
                  <a:srgbClr val="1F497D"/>
                </a:solidFill>
                <a:latin typeface="Arial"/>
                <a:cs typeface="Arial"/>
              </a:rPr>
              <a:t>CARTES D’ATHLÈTES</a:t>
            </a:r>
            <a:endParaRPr sz="1700" dirty="0">
              <a:latin typeface="Arial"/>
              <a:cs typeface="Arial"/>
            </a:endParaRPr>
          </a:p>
        </p:txBody>
      </p:sp>
      <p:sp>
        <p:nvSpPr>
          <p:cNvPr id="14" name="object 11">
            <a:extLst>
              <a:ext uri="{FF2B5EF4-FFF2-40B4-BE49-F238E27FC236}">
                <a16:creationId xmlns:a16="http://schemas.microsoft.com/office/drawing/2014/main" id="{A9831F1A-784E-0118-D52B-2749139DBAE1}"/>
              </a:ext>
            </a:extLst>
          </p:cNvPr>
          <p:cNvSpPr txBox="1"/>
          <p:nvPr/>
        </p:nvSpPr>
        <p:spPr>
          <a:xfrm>
            <a:off x="557006" y="907410"/>
            <a:ext cx="7856617" cy="860235"/>
          </a:xfrm>
          <a:prstGeom prst="rect">
            <a:avLst/>
          </a:prstGeom>
        </p:spPr>
        <p:txBody>
          <a:bodyPr vert="horz" wrap="square" lIns="0" tIns="12700" rIns="0" bIns="0" rtlCol="0">
            <a:spAutoFit/>
          </a:bodyPr>
          <a:lstStyle/>
          <a:p>
            <a:pPr marL="15240" marR="5080" algn="just">
              <a:lnSpc>
                <a:spcPct val="114999"/>
              </a:lnSpc>
              <a:spcBef>
                <a:spcPts val="100"/>
              </a:spcBef>
            </a:pPr>
            <a:r>
              <a:rPr lang="fr-CA" sz="1200" spc="-5" dirty="0">
                <a:latin typeface="Arial"/>
                <a:cs typeface="Arial"/>
              </a:rPr>
              <a:t>Des cartes seront remises à un entraîneur par club. Toutes les cartes des athlètes s’y trouveront</a:t>
            </a:r>
          </a:p>
          <a:p>
            <a:pPr marL="15240" marR="5080" algn="just">
              <a:lnSpc>
                <a:spcPct val="114999"/>
              </a:lnSpc>
              <a:spcBef>
                <a:spcPts val="100"/>
              </a:spcBef>
            </a:pPr>
            <a:endParaRPr lang="fr-CA" sz="1200" spc="-5" dirty="0">
              <a:latin typeface="Arial"/>
              <a:cs typeface="Arial"/>
            </a:endParaRPr>
          </a:p>
          <a:p>
            <a:pPr marL="15240" marR="5080" algn="just">
              <a:lnSpc>
                <a:spcPct val="114999"/>
              </a:lnSpc>
              <a:spcBef>
                <a:spcPts val="100"/>
              </a:spcBef>
            </a:pPr>
            <a:r>
              <a:rPr lang="fr-CA" sz="1200" spc="-5" dirty="0">
                <a:latin typeface="Arial"/>
                <a:cs typeface="Arial"/>
              </a:rPr>
              <a:t>Les athlètes doivent utiliser les cartes pour accéder au PEPS avec le code QR à l’endos de la carte.</a:t>
            </a:r>
          </a:p>
          <a:p>
            <a:pPr marL="15240">
              <a:lnSpc>
                <a:spcPct val="100000"/>
              </a:lnSpc>
              <a:spcBef>
                <a:spcPts val="5"/>
              </a:spcBef>
            </a:pPr>
            <a:endParaRPr sz="1200" dirty="0">
              <a:latin typeface="Arial"/>
              <a:cs typeface="Arial"/>
            </a:endParaRPr>
          </a:p>
        </p:txBody>
      </p:sp>
      <p:sp>
        <p:nvSpPr>
          <p:cNvPr id="4" name="object 10">
            <a:extLst>
              <a:ext uri="{FF2B5EF4-FFF2-40B4-BE49-F238E27FC236}">
                <a16:creationId xmlns:a16="http://schemas.microsoft.com/office/drawing/2014/main" id="{14C344D0-3F9F-7CC6-8ED2-7079CC78336A}"/>
              </a:ext>
            </a:extLst>
          </p:cNvPr>
          <p:cNvSpPr txBox="1">
            <a:spLocks/>
          </p:cNvSpPr>
          <p:nvPr/>
        </p:nvSpPr>
        <p:spPr>
          <a:xfrm>
            <a:off x="615950" y="1999925"/>
            <a:ext cx="7912100" cy="274434"/>
          </a:xfrm>
          <a:prstGeom prst="rect">
            <a:avLst/>
          </a:prstGeom>
        </p:spPr>
        <p:txBody>
          <a:bodyPr vert="horz" wrap="square" lIns="0" tIns="12700" rIns="0" bIns="0" rtlCol="0">
            <a:spAutoFit/>
          </a:bodyPr>
          <a:lstStyle>
            <a:lvl1pPr>
              <a:defRPr sz="2000" b="1" i="0">
                <a:solidFill>
                  <a:srgbClr val="FF0000"/>
                </a:solidFill>
                <a:latin typeface="Verdana"/>
                <a:ea typeface="+mj-ea"/>
                <a:cs typeface="Verdana"/>
              </a:defRPr>
            </a:lvl1pPr>
          </a:lstStyle>
          <a:p>
            <a:pPr marL="12700">
              <a:spcBef>
                <a:spcPts val="100"/>
              </a:spcBef>
            </a:pPr>
            <a:r>
              <a:rPr lang="fr-CA" sz="1700" kern="0" spc="-5" dirty="0">
                <a:solidFill>
                  <a:srgbClr val="1F497D"/>
                </a:solidFill>
                <a:latin typeface="Arial"/>
                <a:cs typeface="Arial"/>
              </a:rPr>
              <a:t>HORAIRE </a:t>
            </a:r>
            <a:endParaRPr lang="fr-CA" sz="1700" kern="0" dirty="0">
              <a:latin typeface="Arial"/>
              <a:cs typeface="Arial"/>
            </a:endParaRPr>
          </a:p>
        </p:txBody>
      </p:sp>
      <p:sp>
        <p:nvSpPr>
          <p:cNvPr id="11" name="object 11">
            <a:extLst>
              <a:ext uri="{FF2B5EF4-FFF2-40B4-BE49-F238E27FC236}">
                <a16:creationId xmlns:a16="http://schemas.microsoft.com/office/drawing/2014/main" id="{5C72AD02-F5BE-B03D-9AF1-5500C8F097F1}"/>
              </a:ext>
            </a:extLst>
          </p:cNvPr>
          <p:cNvSpPr txBox="1"/>
          <p:nvPr/>
        </p:nvSpPr>
        <p:spPr>
          <a:xfrm>
            <a:off x="557006" y="2492291"/>
            <a:ext cx="7856617" cy="1535805"/>
          </a:xfrm>
          <a:prstGeom prst="rect">
            <a:avLst/>
          </a:prstGeom>
        </p:spPr>
        <p:txBody>
          <a:bodyPr vert="horz" wrap="square" lIns="0" tIns="12700" rIns="0" bIns="0" rtlCol="0">
            <a:spAutoFit/>
          </a:bodyPr>
          <a:lstStyle/>
          <a:p>
            <a:pPr marL="15240" marR="5080" algn="just">
              <a:lnSpc>
                <a:spcPct val="114999"/>
              </a:lnSpc>
              <a:spcBef>
                <a:spcPts val="100"/>
              </a:spcBef>
            </a:pPr>
            <a:r>
              <a:rPr lang="fr-CA" sz="1200" spc="-5" dirty="0">
                <a:latin typeface="Arial"/>
                <a:cs typeface="Arial"/>
              </a:rPr>
              <a:t>Les cartes seront remises à l’entrée du PEPS, près du tourniquet pour les piscines. </a:t>
            </a:r>
          </a:p>
          <a:p>
            <a:pPr marL="15240" marR="5080" algn="just">
              <a:lnSpc>
                <a:spcPct val="114999"/>
              </a:lnSpc>
              <a:spcBef>
                <a:spcPts val="100"/>
              </a:spcBef>
            </a:pPr>
            <a:endParaRPr lang="fr-CA" sz="1200" spc="-5" dirty="0">
              <a:latin typeface="Arial"/>
              <a:cs typeface="Arial"/>
            </a:endParaRPr>
          </a:p>
          <a:p>
            <a:pPr marL="15240" marR="5080" algn="just">
              <a:lnSpc>
                <a:spcPct val="114999"/>
              </a:lnSpc>
              <a:spcBef>
                <a:spcPts val="100"/>
              </a:spcBef>
            </a:pPr>
            <a:r>
              <a:rPr lang="fr-CA" sz="1200" spc="-5" dirty="0">
                <a:latin typeface="Arial"/>
                <a:cs typeface="Arial"/>
              </a:rPr>
              <a:t>Mercredi – de 13h00 à 14h30</a:t>
            </a:r>
          </a:p>
          <a:p>
            <a:pPr marL="15240" marR="5080" algn="just">
              <a:lnSpc>
                <a:spcPct val="114999"/>
              </a:lnSpc>
              <a:spcBef>
                <a:spcPts val="100"/>
              </a:spcBef>
            </a:pPr>
            <a:r>
              <a:rPr lang="fr-CA" sz="1200" spc="-5" dirty="0">
                <a:latin typeface="Arial"/>
                <a:cs typeface="Arial"/>
              </a:rPr>
              <a:t>Jeudi – de 7h00 à 8h30</a:t>
            </a:r>
          </a:p>
          <a:p>
            <a:pPr marL="15240" marR="5080" algn="just">
              <a:lnSpc>
                <a:spcPct val="114999"/>
              </a:lnSpc>
              <a:spcBef>
                <a:spcPts val="100"/>
              </a:spcBef>
            </a:pPr>
            <a:endParaRPr lang="fr-CA" sz="1200" spc="-5" dirty="0">
              <a:latin typeface="Arial"/>
              <a:cs typeface="Arial"/>
            </a:endParaRPr>
          </a:p>
          <a:p>
            <a:pPr marL="15240" marR="5080" algn="just">
              <a:lnSpc>
                <a:spcPct val="114999"/>
              </a:lnSpc>
              <a:spcBef>
                <a:spcPts val="100"/>
              </a:spcBef>
            </a:pPr>
            <a:r>
              <a:rPr lang="fr-CA" sz="1200" spc="-5" dirty="0">
                <a:latin typeface="Arial"/>
                <a:cs typeface="Arial"/>
              </a:rPr>
              <a:t>Si vous voulez récupérer vos cartes à l’extérieur de cet horaire, veuillez vous présenter au bureau de l’administration.</a:t>
            </a:r>
          </a:p>
          <a:p>
            <a:pPr marL="15240">
              <a:lnSpc>
                <a:spcPct val="100000"/>
              </a:lnSpc>
              <a:spcBef>
                <a:spcPts val="5"/>
              </a:spcBef>
            </a:pPr>
            <a:endParaRPr sz="1200" dirty="0">
              <a:latin typeface="Arial"/>
              <a:cs typeface="Arial"/>
            </a:endParaRPr>
          </a:p>
        </p:txBody>
      </p:sp>
    </p:spTree>
    <p:extLst>
      <p:ext uri="{BB962C8B-B14F-4D97-AF65-F5344CB8AC3E}">
        <p14:creationId xmlns:p14="http://schemas.microsoft.com/office/powerpoint/2010/main" val="7095091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52075-D197-0FDE-23FA-5105A2D3AB38}"/>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0C8D3088-4129-07D4-8B8D-79B0E3D7B997}"/>
              </a:ext>
            </a:extLst>
          </p:cNvPr>
          <p:cNvSpPr/>
          <p:nvPr/>
        </p:nvSpPr>
        <p:spPr>
          <a:xfrm>
            <a:off x="7258" y="0"/>
            <a:ext cx="9143999" cy="5143499"/>
          </a:xfrm>
          <a:prstGeom prst="rect">
            <a:avLst/>
          </a:prstGeom>
          <a:blipFill>
            <a:blip r:embed="rId2" cstate="print"/>
            <a:stretch>
              <a:fillRect/>
            </a:stretch>
          </a:blipFill>
        </p:spPr>
        <p:txBody>
          <a:bodyPr wrap="square" lIns="0" tIns="0" rIns="0" bIns="0" rtlCol="0"/>
          <a:lstStyle/>
          <a:p>
            <a:endParaRPr dirty="0"/>
          </a:p>
        </p:txBody>
      </p:sp>
      <p:sp>
        <p:nvSpPr>
          <p:cNvPr id="3" name="object 3">
            <a:extLst>
              <a:ext uri="{FF2B5EF4-FFF2-40B4-BE49-F238E27FC236}">
                <a16:creationId xmlns:a16="http://schemas.microsoft.com/office/drawing/2014/main" id="{E9C085CE-285B-5E99-4FEA-4D8B69161CC0}"/>
              </a:ext>
            </a:extLst>
          </p:cNvPr>
          <p:cNvSpPr/>
          <p:nvPr/>
        </p:nvSpPr>
        <p:spPr>
          <a:xfrm>
            <a:off x="8643652" y="4747878"/>
            <a:ext cx="257810" cy="257810"/>
          </a:xfrm>
          <a:custGeom>
            <a:avLst/>
            <a:gdLst/>
            <a:ahLst/>
            <a:cxnLst/>
            <a:rect l="l" t="t" r="r" b="b"/>
            <a:pathLst>
              <a:path w="257809" h="257810">
                <a:moveTo>
                  <a:pt x="128634" y="257269"/>
                </a:moveTo>
                <a:lnTo>
                  <a:pt x="87974" y="250711"/>
                </a:lnTo>
                <a:lnTo>
                  <a:pt x="52663" y="232450"/>
                </a:lnTo>
                <a:lnTo>
                  <a:pt x="24817" y="204605"/>
                </a:lnTo>
                <a:lnTo>
                  <a:pt x="6556" y="169293"/>
                </a:lnTo>
                <a:lnTo>
                  <a:pt x="0" y="128634"/>
                </a:lnTo>
                <a:lnTo>
                  <a:pt x="1682" y="107768"/>
                </a:lnTo>
                <a:lnTo>
                  <a:pt x="14356" y="69518"/>
                </a:lnTo>
                <a:lnTo>
                  <a:pt x="37674" y="37675"/>
                </a:lnTo>
                <a:lnTo>
                  <a:pt x="69518" y="14357"/>
                </a:lnTo>
                <a:lnTo>
                  <a:pt x="107768" y="1683"/>
                </a:lnTo>
                <a:lnTo>
                  <a:pt x="128634" y="0"/>
                </a:lnTo>
                <a:lnTo>
                  <a:pt x="149499" y="1683"/>
                </a:lnTo>
                <a:lnTo>
                  <a:pt x="187749" y="14357"/>
                </a:lnTo>
                <a:lnTo>
                  <a:pt x="219593" y="37675"/>
                </a:lnTo>
                <a:lnTo>
                  <a:pt x="242911" y="69518"/>
                </a:lnTo>
                <a:lnTo>
                  <a:pt x="255585" y="107768"/>
                </a:lnTo>
                <a:lnTo>
                  <a:pt x="257269" y="128634"/>
                </a:lnTo>
                <a:lnTo>
                  <a:pt x="255585" y="149500"/>
                </a:lnTo>
                <a:lnTo>
                  <a:pt x="242911" y="187750"/>
                </a:lnTo>
                <a:lnTo>
                  <a:pt x="219593" y="219593"/>
                </a:lnTo>
                <a:lnTo>
                  <a:pt x="187749" y="242911"/>
                </a:lnTo>
                <a:lnTo>
                  <a:pt x="149499" y="255586"/>
                </a:lnTo>
                <a:lnTo>
                  <a:pt x="128634" y="257269"/>
                </a:lnTo>
                <a:close/>
              </a:path>
            </a:pathLst>
          </a:custGeom>
          <a:solidFill>
            <a:srgbClr val="0A4994"/>
          </a:solidFill>
        </p:spPr>
        <p:txBody>
          <a:bodyPr wrap="square" lIns="0" tIns="0" rIns="0" bIns="0" rtlCol="0"/>
          <a:lstStyle/>
          <a:p>
            <a:endParaRPr/>
          </a:p>
        </p:txBody>
      </p:sp>
      <p:sp>
        <p:nvSpPr>
          <p:cNvPr id="5" name="object 5">
            <a:extLst>
              <a:ext uri="{FF2B5EF4-FFF2-40B4-BE49-F238E27FC236}">
                <a16:creationId xmlns:a16="http://schemas.microsoft.com/office/drawing/2014/main" id="{D481AB43-DBDB-CAA1-A0BD-72A593D1FB56}"/>
              </a:ext>
            </a:extLst>
          </p:cNvPr>
          <p:cNvSpPr/>
          <p:nvPr/>
        </p:nvSpPr>
        <p:spPr>
          <a:xfrm>
            <a:off x="503375" y="4218035"/>
            <a:ext cx="561749" cy="800577"/>
          </a:xfrm>
          <a:prstGeom prst="rect">
            <a:avLst/>
          </a:prstGeom>
          <a:blipFill>
            <a:blip r:embed="rId3" cstate="print"/>
            <a:stretch>
              <a:fillRect/>
            </a:stretch>
          </a:blipFill>
        </p:spPr>
        <p:txBody>
          <a:bodyPr wrap="square" lIns="0" tIns="0" rIns="0" bIns="0" rtlCol="0"/>
          <a:lstStyle/>
          <a:p>
            <a:endParaRPr/>
          </a:p>
        </p:txBody>
      </p:sp>
      <p:sp>
        <p:nvSpPr>
          <p:cNvPr id="6" name="object 6">
            <a:extLst>
              <a:ext uri="{FF2B5EF4-FFF2-40B4-BE49-F238E27FC236}">
                <a16:creationId xmlns:a16="http://schemas.microsoft.com/office/drawing/2014/main" id="{7D00A5DE-998E-5B4A-A967-D88A94A8E4BF}"/>
              </a:ext>
            </a:extLst>
          </p:cNvPr>
          <p:cNvSpPr/>
          <p:nvPr/>
        </p:nvSpPr>
        <p:spPr>
          <a:xfrm>
            <a:off x="4" y="4865613"/>
            <a:ext cx="2720975" cy="231140"/>
          </a:xfrm>
          <a:custGeom>
            <a:avLst/>
            <a:gdLst/>
            <a:ahLst/>
            <a:cxnLst/>
            <a:rect l="l" t="t" r="r" b="b"/>
            <a:pathLst>
              <a:path w="2720975" h="231139">
                <a:moveTo>
                  <a:pt x="620569" y="230744"/>
                </a:moveTo>
                <a:lnTo>
                  <a:pt x="576670" y="230699"/>
                </a:lnTo>
                <a:lnTo>
                  <a:pt x="532799" y="230076"/>
                </a:lnTo>
                <a:lnTo>
                  <a:pt x="488983" y="228867"/>
                </a:lnTo>
                <a:lnTo>
                  <a:pt x="445251" y="227066"/>
                </a:lnTo>
                <a:lnTo>
                  <a:pt x="401632" y="224663"/>
                </a:lnTo>
                <a:lnTo>
                  <a:pt x="358154" y="221653"/>
                </a:lnTo>
                <a:lnTo>
                  <a:pt x="314844" y="218027"/>
                </a:lnTo>
                <a:lnTo>
                  <a:pt x="271732" y="213778"/>
                </a:lnTo>
                <a:lnTo>
                  <a:pt x="228844" y="208899"/>
                </a:lnTo>
                <a:lnTo>
                  <a:pt x="186211" y="203382"/>
                </a:lnTo>
                <a:lnTo>
                  <a:pt x="73017" y="187340"/>
                </a:lnTo>
                <a:lnTo>
                  <a:pt x="33622" y="180423"/>
                </a:lnTo>
                <a:lnTo>
                  <a:pt x="0" y="171612"/>
                </a:lnTo>
                <a:lnTo>
                  <a:pt x="0" y="0"/>
                </a:lnTo>
                <a:lnTo>
                  <a:pt x="2206" y="623"/>
                </a:lnTo>
                <a:lnTo>
                  <a:pt x="40076" y="13306"/>
                </a:lnTo>
                <a:lnTo>
                  <a:pt x="77673" y="24912"/>
                </a:lnTo>
                <a:lnTo>
                  <a:pt x="115978" y="35816"/>
                </a:lnTo>
                <a:lnTo>
                  <a:pt x="154948" y="46020"/>
                </a:lnTo>
                <a:lnTo>
                  <a:pt x="194539" y="55528"/>
                </a:lnTo>
                <a:lnTo>
                  <a:pt x="234708" y="64342"/>
                </a:lnTo>
                <a:lnTo>
                  <a:pt x="275409" y="72467"/>
                </a:lnTo>
                <a:lnTo>
                  <a:pt x="316601" y="79903"/>
                </a:lnTo>
                <a:lnTo>
                  <a:pt x="358238" y="86656"/>
                </a:lnTo>
                <a:lnTo>
                  <a:pt x="400278" y="92728"/>
                </a:lnTo>
                <a:lnTo>
                  <a:pt x="442675" y="98121"/>
                </a:lnTo>
                <a:lnTo>
                  <a:pt x="485386" y="102840"/>
                </a:lnTo>
                <a:lnTo>
                  <a:pt x="528369" y="106886"/>
                </a:lnTo>
                <a:lnTo>
                  <a:pt x="571578" y="110263"/>
                </a:lnTo>
                <a:lnTo>
                  <a:pt x="614970" y="112975"/>
                </a:lnTo>
                <a:lnTo>
                  <a:pt x="658501" y="115024"/>
                </a:lnTo>
                <a:lnTo>
                  <a:pt x="702128" y="116413"/>
                </a:lnTo>
                <a:lnTo>
                  <a:pt x="745806" y="117145"/>
                </a:lnTo>
                <a:lnTo>
                  <a:pt x="1533680" y="117224"/>
                </a:lnTo>
                <a:lnTo>
                  <a:pt x="1303511" y="161081"/>
                </a:lnTo>
                <a:lnTo>
                  <a:pt x="1221328" y="175640"/>
                </a:lnTo>
                <a:lnTo>
                  <a:pt x="1138513" y="189075"/>
                </a:lnTo>
                <a:lnTo>
                  <a:pt x="1096804" y="195256"/>
                </a:lnTo>
                <a:lnTo>
                  <a:pt x="1054856" y="201018"/>
                </a:lnTo>
                <a:lnTo>
                  <a:pt x="1012236" y="206347"/>
                </a:lnTo>
                <a:lnTo>
                  <a:pt x="969360" y="211174"/>
                </a:lnTo>
                <a:lnTo>
                  <a:pt x="926259" y="215488"/>
                </a:lnTo>
                <a:lnTo>
                  <a:pt x="882958" y="219284"/>
                </a:lnTo>
                <a:lnTo>
                  <a:pt x="839487" y="222553"/>
                </a:lnTo>
                <a:lnTo>
                  <a:pt x="795874" y="225288"/>
                </a:lnTo>
                <a:lnTo>
                  <a:pt x="752148" y="227483"/>
                </a:lnTo>
                <a:lnTo>
                  <a:pt x="708336" y="229128"/>
                </a:lnTo>
                <a:lnTo>
                  <a:pt x="664467" y="230218"/>
                </a:lnTo>
                <a:lnTo>
                  <a:pt x="620569" y="230744"/>
                </a:lnTo>
                <a:close/>
              </a:path>
              <a:path w="2720975" h="231139">
                <a:moveTo>
                  <a:pt x="1533680" y="117224"/>
                </a:moveTo>
                <a:lnTo>
                  <a:pt x="789491" y="117224"/>
                </a:lnTo>
                <a:lnTo>
                  <a:pt x="833141" y="116652"/>
                </a:lnTo>
                <a:lnTo>
                  <a:pt x="876711" y="115433"/>
                </a:lnTo>
                <a:lnTo>
                  <a:pt x="920429" y="113582"/>
                </a:lnTo>
                <a:lnTo>
                  <a:pt x="963986" y="111160"/>
                </a:lnTo>
                <a:lnTo>
                  <a:pt x="1007396" y="108214"/>
                </a:lnTo>
                <a:lnTo>
                  <a:pt x="1050672" y="104790"/>
                </a:lnTo>
                <a:lnTo>
                  <a:pt x="1136881" y="96701"/>
                </a:lnTo>
                <a:lnTo>
                  <a:pt x="1222724" y="87268"/>
                </a:lnTo>
                <a:lnTo>
                  <a:pt x="1607463" y="38287"/>
                </a:lnTo>
                <a:lnTo>
                  <a:pt x="1736312" y="23540"/>
                </a:lnTo>
                <a:lnTo>
                  <a:pt x="1821016" y="15430"/>
                </a:lnTo>
                <a:lnTo>
                  <a:pt x="1863046" y="12070"/>
                </a:lnTo>
                <a:lnTo>
                  <a:pt x="1905464" y="9167"/>
                </a:lnTo>
                <a:lnTo>
                  <a:pt x="1948198" y="6758"/>
                </a:lnTo>
                <a:lnTo>
                  <a:pt x="1991170" y="4881"/>
                </a:lnTo>
                <a:lnTo>
                  <a:pt x="2034308" y="3574"/>
                </a:lnTo>
                <a:lnTo>
                  <a:pt x="2077538" y="2876"/>
                </a:lnTo>
                <a:lnTo>
                  <a:pt x="2120785" y="2825"/>
                </a:lnTo>
                <a:lnTo>
                  <a:pt x="2163973" y="3458"/>
                </a:lnTo>
                <a:lnTo>
                  <a:pt x="2207029" y="4814"/>
                </a:lnTo>
                <a:lnTo>
                  <a:pt x="2249880" y="6930"/>
                </a:lnTo>
                <a:lnTo>
                  <a:pt x="2292448" y="9845"/>
                </a:lnTo>
                <a:lnTo>
                  <a:pt x="2334660" y="13597"/>
                </a:lnTo>
                <a:lnTo>
                  <a:pt x="2376443" y="18224"/>
                </a:lnTo>
                <a:lnTo>
                  <a:pt x="2417721" y="23763"/>
                </a:lnTo>
                <a:lnTo>
                  <a:pt x="2458420" y="30254"/>
                </a:lnTo>
                <a:lnTo>
                  <a:pt x="2480132" y="34309"/>
                </a:lnTo>
                <a:lnTo>
                  <a:pt x="2218395" y="34309"/>
                </a:lnTo>
                <a:lnTo>
                  <a:pt x="2175331" y="35004"/>
                </a:lnTo>
                <a:lnTo>
                  <a:pt x="2132266" y="36468"/>
                </a:lnTo>
                <a:lnTo>
                  <a:pt x="2089273" y="38657"/>
                </a:lnTo>
                <a:lnTo>
                  <a:pt x="2046424" y="41530"/>
                </a:lnTo>
                <a:lnTo>
                  <a:pt x="2003791" y="45044"/>
                </a:lnTo>
                <a:lnTo>
                  <a:pt x="1961446" y="49157"/>
                </a:lnTo>
                <a:lnTo>
                  <a:pt x="1919461" y="53826"/>
                </a:lnTo>
                <a:lnTo>
                  <a:pt x="1877909" y="59009"/>
                </a:lnTo>
                <a:lnTo>
                  <a:pt x="1836862" y="64665"/>
                </a:lnTo>
                <a:lnTo>
                  <a:pt x="1753644" y="77491"/>
                </a:lnTo>
                <a:lnTo>
                  <a:pt x="1630139" y="99025"/>
                </a:lnTo>
                <a:lnTo>
                  <a:pt x="1533680" y="117224"/>
                </a:lnTo>
                <a:close/>
              </a:path>
              <a:path w="2720975" h="231139">
                <a:moveTo>
                  <a:pt x="2720850" y="105508"/>
                </a:moveTo>
                <a:lnTo>
                  <a:pt x="2677836" y="91431"/>
                </a:lnTo>
                <a:lnTo>
                  <a:pt x="2633133" y="78933"/>
                </a:lnTo>
                <a:lnTo>
                  <a:pt x="2594043" y="69615"/>
                </a:lnTo>
                <a:lnTo>
                  <a:pt x="2554231" y="61489"/>
                </a:lnTo>
                <a:lnTo>
                  <a:pt x="2513769" y="54513"/>
                </a:lnTo>
                <a:lnTo>
                  <a:pt x="2472729" y="48644"/>
                </a:lnTo>
                <a:lnTo>
                  <a:pt x="2431183" y="43840"/>
                </a:lnTo>
                <a:lnTo>
                  <a:pt x="2389204" y="40058"/>
                </a:lnTo>
                <a:lnTo>
                  <a:pt x="2346863" y="37256"/>
                </a:lnTo>
                <a:lnTo>
                  <a:pt x="2304234" y="35392"/>
                </a:lnTo>
                <a:lnTo>
                  <a:pt x="2261387" y="34424"/>
                </a:lnTo>
                <a:lnTo>
                  <a:pt x="2218395" y="34309"/>
                </a:lnTo>
                <a:lnTo>
                  <a:pt x="2480132" y="34309"/>
                </a:lnTo>
                <a:lnTo>
                  <a:pt x="2537784" y="46240"/>
                </a:lnTo>
                <a:lnTo>
                  <a:pt x="2576300" y="55811"/>
                </a:lnTo>
                <a:lnTo>
                  <a:pt x="2613939" y="66486"/>
                </a:lnTo>
                <a:lnTo>
                  <a:pt x="2650626" y="78301"/>
                </a:lnTo>
                <a:lnTo>
                  <a:pt x="2686288" y="91296"/>
                </a:lnTo>
                <a:lnTo>
                  <a:pt x="2720850" y="105508"/>
                </a:lnTo>
                <a:close/>
              </a:path>
            </a:pathLst>
          </a:custGeom>
          <a:solidFill>
            <a:srgbClr val="00408F"/>
          </a:solidFill>
        </p:spPr>
        <p:txBody>
          <a:bodyPr wrap="square" lIns="0" tIns="0" rIns="0" bIns="0" rtlCol="0"/>
          <a:lstStyle/>
          <a:p>
            <a:endParaRPr/>
          </a:p>
        </p:txBody>
      </p:sp>
      <p:sp>
        <p:nvSpPr>
          <p:cNvPr id="7" name="object 7">
            <a:extLst>
              <a:ext uri="{FF2B5EF4-FFF2-40B4-BE49-F238E27FC236}">
                <a16:creationId xmlns:a16="http://schemas.microsoft.com/office/drawing/2014/main" id="{E0FDEAC5-A993-7982-ED93-3BCE21FAE93B}"/>
              </a:ext>
            </a:extLst>
          </p:cNvPr>
          <p:cNvSpPr/>
          <p:nvPr/>
        </p:nvSpPr>
        <p:spPr>
          <a:xfrm>
            <a:off x="951507" y="4930680"/>
            <a:ext cx="1929130" cy="213360"/>
          </a:xfrm>
          <a:custGeom>
            <a:avLst/>
            <a:gdLst/>
            <a:ahLst/>
            <a:cxnLst/>
            <a:rect l="l" t="t" r="r" b="b"/>
            <a:pathLst>
              <a:path w="1929130" h="213360">
                <a:moveTo>
                  <a:pt x="250957" y="190815"/>
                </a:moveTo>
                <a:lnTo>
                  <a:pt x="208420" y="190684"/>
                </a:lnTo>
                <a:lnTo>
                  <a:pt x="166064" y="189507"/>
                </a:lnTo>
                <a:lnTo>
                  <a:pt x="123966" y="187208"/>
                </a:lnTo>
                <a:lnTo>
                  <a:pt x="82206" y="183711"/>
                </a:lnTo>
                <a:lnTo>
                  <a:pt x="40857" y="178940"/>
                </a:lnTo>
                <a:lnTo>
                  <a:pt x="0" y="172820"/>
                </a:lnTo>
                <a:lnTo>
                  <a:pt x="43593" y="172315"/>
                </a:lnTo>
                <a:lnTo>
                  <a:pt x="86856" y="170647"/>
                </a:lnTo>
                <a:lnTo>
                  <a:pt x="129800" y="167905"/>
                </a:lnTo>
                <a:lnTo>
                  <a:pt x="172438" y="164178"/>
                </a:lnTo>
                <a:lnTo>
                  <a:pt x="214781" y="159555"/>
                </a:lnTo>
                <a:lnTo>
                  <a:pt x="256843" y="154128"/>
                </a:lnTo>
                <a:lnTo>
                  <a:pt x="298635" y="147984"/>
                </a:lnTo>
                <a:lnTo>
                  <a:pt x="340170" y="141214"/>
                </a:lnTo>
                <a:lnTo>
                  <a:pt x="381459" y="133908"/>
                </a:lnTo>
                <a:lnTo>
                  <a:pt x="463351" y="118042"/>
                </a:lnTo>
                <a:lnTo>
                  <a:pt x="742923" y="58941"/>
                </a:lnTo>
                <a:lnTo>
                  <a:pt x="822133" y="43523"/>
                </a:lnTo>
                <a:lnTo>
                  <a:pt x="862072" y="36330"/>
                </a:lnTo>
                <a:lnTo>
                  <a:pt x="902227" y="29576"/>
                </a:lnTo>
                <a:lnTo>
                  <a:pt x="942591" y="23332"/>
                </a:lnTo>
                <a:lnTo>
                  <a:pt x="983156" y="17673"/>
                </a:lnTo>
                <a:lnTo>
                  <a:pt x="1023920" y="12669"/>
                </a:lnTo>
                <a:lnTo>
                  <a:pt x="1064872" y="8392"/>
                </a:lnTo>
                <a:lnTo>
                  <a:pt x="1106009" y="4915"/>
                </a:lnTo>
                <a:lnTo>
                  <a:pt x="1147322" y="2309"/>
                </a:lnTo>
                <a:lnTo>
                  <a:pt x="1188807" y="647"/>
                </a:lnTo>
                <a:lnTo>
                  <a:pt x="1230458" y="0"/>
                </a:lnTo>
                <a:lnTo>
                  <a:pt x="1272267" y="440"/>
                </a:lnTo>
                <a:lnTo>
                  <a:pt x="1314727" y="2100"/>
                </a:lnTo>
                <a:lnTo>
                  <a:pt x="1357022" y="5030"/>
                </a:lnTo>
                <a:lnTo>
                  <a:pt x="1399032" y="9196"/>
                </a:lnTo>
                <a:lnTo>
                  <a:pt x="1440637" y="14570"/>
                </a:lnTo>
                <a:lnTo>
                  <a:pt x="1481717" y="21118"/>
                </a:lnTo>
                <a:lnTo>
                  <a:pt x="1522154" y="28809"/>
                </a:lnTo>
                <a:lnTo>
                  <a:pt x="1561827" y="37610"/>
                </a:lnTo>
                <a:lnTo>
                  <a:pt x="1600617" y="47491"/>
                </a:lnTo>
                <a:lnTo>
                  <a:pt x="1638405" y="58419"/>
                </a:lnTo>
                <a:lnTo>
                  <a:pt x="1675069" y="70364"/>
                </a:lnTo>
                <a:lnTo>
                  <a:pt x="1691056" y="76198"/>
                </a:lnTo>
                <a:lnTo>
                  <a:pt x="1284722" y="76198"/>
                </a:lnTo>
                <a:lnTo>
                  <a:pt x="1242146" y="76617"/>
                </a:lnTo>
                <a:lnTo>
                  <a:pt x="1199562" y="78107"/>
                </a:lnTo>
                <a:lnTo>
                  <a:pt x="1157665" y="80582"/>
                </a:lnTo>
                <a:lnTo>
                  <a:pt x="1116078" y="83955"/>
                </a:lnTo>
                <a:lnTo>
                  <a:pt x="1074768" y="88125"/>
                </a:lnTo>
                <a:lnTo>
                  <a:pt x="1033699" y="92990"/>
                </a:lnTo>
                <a:lnTo>
                  <a:pt x="992840" y="98448"/>
                </a:lnTo>
                <a:lnTo>
                  <a:pt x="952154" y="104398"/>
                </a:lnTo>
                <a:lnTo>
                  <a:pt x="871166" y="117364"/>
                </a:lnTo>
                <a:lnTo>
                  <a:pt x="750100" y="137960"/>
                </a:lnTo>
                <a:lnTo>
                  <a:pt x="669342" y="151257"/>
                </a:lnTo>
                <a:lnTo>
                  <a:pt x="588533" y="163292"/>
                </a:lnTo>
                <a:lnTo>
                  <a:pt x="547322" y="168803"/>
                </a:lnTo>
                <a:lnTo>
                  <a:pt x="505674" y="173873"/>
                </a:lnTo>
                <a:lnTo>
                  <a:pt x="463667" y="178428"/>
                </a:lnTo>
                <a:lnTo>
                  <a:pt x="421379" y="182391"/>
                </a:lnTo>
                <a:lnTo>
                  <a:pt x="378887" y="185687"/>
                </a:lnTo>
                <a:lnTo>
                  <a:pt x="336268" y="188241"/>
                </a:lnTo>
                <a:lnTo>
                  <a:pt x="293599" y="189974"/>
                </a:lnTo>
                <a:lnTo>
                  <a:pt x="250957" y="190815"/>
                </a:lnTo>
                <a:close/>
              </a:path>
              <a:path w="1929130" h="213360">
                <a:moveTo>
                  <a:pt x="1928850" y="212819"/>
                </a:moveTo>
                <a:lnTo>
                  <a:pt x="1923738" y="212819"/>
                </a:lnTo>
                <a:lnTo>
                  <a:pt x="1903816" y="202864"/>
                </a:lnTo>
                <a:lnTo>
                  <a:pt x="1871542" y="188191"/>
                </a:lnTo>
                <a:lnTo>
                  <a:pt x="1803453" y="161354"/>
                </a:lnTo>
                <a:lnTo>
                  <a:pt x="1731122" y="137955"/>
                </a:lnTo>
                <a:lnTo>
                  <a:pt x="1693590" y="127592"/>
                </a:lnTo>
                <a:lnTo>
                  <a:pt x="1655208" y="118130"/>
                </a:lnTo>
                <a:lnTo>
                  <a:pt x="1616070" y="109588"/>
                </a:lnTo>
                <a:lnTo>
                  <a:pt x="1576250" y="101982"/>
                </a:lnTo>
                <a:lnTo>
                  <a:pt x="1535824" y="95327"/>
                </a:lnTo>
                <a:lnTo>
                  <a:pt x="1494866" y="89637"/>
                </a:lnTo>
                <a:lnTo>
                  <a:pt x="1453452" y="84928"/>
                </a:lnTo>
                <a:lnTo>
                  <a:pt x="1411655" y="81215"/>
                </a:lnTo>
                <a:lnTo>
                  <a:pt x="1369551" y="78512"/>
                </a:lnTo>
                <a:lnTo>
                  <a:pt x="1327215" y="76835"/>
                </a:lnTo>
                <a:lnTo>
                  <a:pt x="1284722" y="76198"/>
                </a:lnTo>
                <a:lnTo>
                  <a:pt x="1691056" y="76198"/>
                </a:lnTo>
                <a:lnTo>
                  <a:pt x="1744554" y="97173"/>
                </a:lnTo>
                <a:lnTo>
                  <a:pt x="1808114" y="127667"/>
                </a:lnTo>
                <a:lnTo>
                  <a:pt x="1864791" y="161590"/>
                </a:lnTo>
                <a:lnTo>
                  <a:pt x="1913630" y="198690"/>
                </a:lnTo>
                <a:lnTo>
                  <a:pt x="1928850" y="212819"/>
                </a:lnTo>
                <a:close/>
              </a:path>
            </a:pathLst>
          </a:custGeom>
          <a:solidFill>
            <a:srgbClr val="00ABD9"/>
          </a:solidFill>
        </p:spPr>
        <p:txBody>
          <a:bodyPr wrap="square" lIns="0" tIns="0" rIns="0" bIns="0" rtlCol="0"/>
          <a:lstStyle/>
          <a:p>
            <a:endParaRPr/>
          </a:p>
        </p:txBody>
      </p:sp>
      <p:sp>
        <p:nvSpPr>
          <p:cNvPr id="8" name="object 8">
            <a:extLst>
              <a:ext uri="{FF2B5EF4-FFF2-40B4-BE49-F238E27FC236}">
                <a16:creationId xmlns:a16="http://schemas.microsoft.com/office/drawing/2014/main" id="{5D3C556A-B2B9-118D-7414-0C916C9D91AF}"/>
              </a:ext>
            </a:extLst>
          </p:cNvPr>
          <p:cNvSpPr/>
          <p:nvPr/>
        </p:nvSpPr>
        <p:spPr>
          <a:xfrm>
            <a:off x="8007887" y="0"/>
            <a:ext cx="1136650" cy="175895"/>
          </a:xfrm>
          <a:custGeom>
            <a:avLst/>
            <a:gdLst/>
            <a:ahLst/>
            <a:cxnLst/>
            <a:rect l="l" t="t" r="r" b="b"/>
            <a:pathLst>
              <a:path w="1136650" h="175895">
                <a:moveTo>
                  <a:pt x="229485" y="175336"/>
                </a:moveTo>
                <a:lnTo>
                  <a:pt x="136905" y="174891"/>
                </a:lnTo>
                <a:lnTo>
                  <a:pt x="0" y="172002"/>
                </a:lnTo>
                <a:lnTo>
                  <a:pt x="90507" y="168776"/>
                </a:lnTo>
                <a:lnTo>
                  <a:pt x="179710" y="164356"/>
                </a:lnTo>
                <a:lnTo>
                  <a:pt x="267334" y="158761"/>
                </a:lnTo>
                <a:lnTo>
                  <a:pt x="353108" y="152014"/>
                </a:lnTo>
                <a:lnTo>
                  <a:pt x="436760" y="144135"/>
                </a:lnTo>
                <a:lnTo>
                  <a:pt x="518018" y="135145"/>
                </a:lnTo>
                <a:lnTo>
                  <a:pt x="596610" y="125065"/>
                </a:lnTo>
                <a:lnTo>
                  <a:pt x="672262" y="113917"/>
                </a:lnTo>
                <a:lnTo>
                  <a:pt x="744703" y="101722"/>
                </a:lnTo>
                <a:lnTo>
                  <a:pt x="815330" y="88096"/>
                </a:lnTo>
                <a:lnTo>
                  <a:pt x="880906" y="73303"/>
                </a:lnTo>
                <a:lnTo>
                  <a:pt x="939846" y="57853"/>
                </a:lnTo>
                <a:lnTo>
                  <a:pt x="993495" y="41770"/>
                </a:lnTo>
                <a:lnTo>
                  <a:pt x="1043192" y="25078"/>
                </a:lnTo>
                <a:lnTo>
                  <a:pt x="1090284" y="7804"/>
                </a:lnTo>
                <a:lnTo>
                  <a:pt x="1110561" y="0"/>
                </a:lnTo>
                <a:lnTo>
                  <a:pt x="1136111" y="0"/>
                </a:lnTo>
                <a:lnTo>
                  <a:pt x="1136111" y="113201"/>
                </a:lnTo>
                <a:lnTo>
                  <a:pt x="1052872" y="124748"/>
                </a:lnTo>
                <a:lnTo>
                  <a:pt x="966814" y="135198"/>
                </a:lnTo>
                <a:lnTo>
                  <a:pt x="877922" y="144549"/>
                </a:lnTo>
                <a:lnTo>
                  <a:pt x="787538" y="152636"/>
                </a:lnTo>
                <a:lnTo>
                  <a:pt x="695858" y="159480"/>
                </a:lnTo>
                <a:lnTo>
                  <a:pt x="603211" y="165089"/>
                </a:lnTo>
                <a:lnTo>
                  <a:pt x="463142" y="171204"/>
                </a:lnTo>
                <a:lnTo>
                  <a:pt x="322734" y="174587"/>
                </a:lnTo>
                <a:lnTo>
                  <a:pt x="229485" y="175336"/>
                </a:lnTo>
                <a:close/>
              </a:path>
            </a:pathLst>
          </a:custGeom>
          <a:solidFill>
            <a:srgbClr val="FFED00"/>
          </a:solidFill>
        </p:spPr>
        <p:txBody>
          <a:bodyPr wrap="square" lIns="0" tIns="0" rIns="0" bIns="0" rtlCol="0"/>
          <a:lstStyle/>
          <a:p>
            <a:endParaRPr/>
          </a:p>
        </p:txBody>
      </p:sp>
      <p:sp>
        <p:nvSpPr>
          <p:cNvPr id="9" name="object 9">
            <a:extLst>
              <a:ext uri="{FF2B5EF4-FFF2-40B4-BE49-F238E27FC236}">
                <a16:creationId xmlns:a16="http://schemas.microsoft.com/office/drawing/2014/main" id="{B955196D-60D3-0AB0-FCEB-06D23CED9B6A}"/>
              </a:ext>
            </a:extLst>
          </p:cNvPr>
          <p:cNvSpPr/>
          <p:nvPr/>
        </p:nvSpPr>
        <p:spPr>
          <a:xfrm>
            <a:off x="7034631" y="80310"/>
            <a:ext cx="2109470" cy="185420"/>
          </a:xfrm>
          <a:custGeom>
            <a:avLst/>
            <a:gdLst/>
            <a:ahLst/>
            <a:cxnLst/>
            <a:rect l="l" t="t" r="r" b="b"/>
            <a:pathLst>
              <a:path w="2109470" h="185420">
                <a:moveTo>
                  <a:pt x="2109342" y="93955"/>
                </a:moveTo>
                <a:lnTo>
                  <a:pt x="1497288" y="93955"/>
                </a:lnTo>
                <a:lnTo>
                  <a:pt x="1531155" y="93892"/>
                </a:lnTo>
                <a:lnTo>
                  <a:pt x="1565016" y="93305"/>
                </a:lnTo>
                <a:lnTo>
                  <a:pt x="1632586" y="90550"/>
                </a:lnTo>
                <a:lnTo>
                  <a:pt x="1699723" y="85669"/>
                </a:lnTo>
                <a:lnTo>
                  <a:pt x="1766158" y="78644"/>
                </a:lnTo>
                <a:lnTo>
                  <a:pt x="1831617" y="69455"/>
                </a:lnTo>
                <a:lnTo>
                  <a:pt x="1895831" y="58082"/>
                </a:lnTo>
                <a:lnTo>
                  <a:pt x="1958525" y="44506"/>
                </a:lnTo>
                <a:lnTo>
                  <a:pt x="2019430" y="28707"/>
                </a:lnTo>
                <a:lnTo>
                  <a:pt x="2078273" y="10665"/>
                </a:lnTo>
                <a:lnTo>
                  <a:pt x="2107632" y="499"/>
                </a:lnTo>
                <a:lnTo>
                  <a:pt x="2109342" y="0"/>
                </a:lnTo>
                <a:lnTo>
                  <a:pt x="2109342" y="93955"/>
                </a:lnTo>
                <a:close/>
              </a:path>
              <a:path w="2109470" h="185420">
                <a:moveTo>
                  <a:pt x="0" y="84565"/>
                </a:moveTo>
                <a:lnTo>
                  <a:pt x="54440" y="62759"/>
                </a:lnTo>
                <a:lnTo>
                  <a:pt x="112062" y="44733"/>
                </a:lnTo>
                <a:lnTo>
                  <a:pt x="172403" y="30243"/>
                </a:lnTo>
                <a:lnTo>
                  <a:pt x="235000" y="19046"/>
                </a:lnTo>
                <a:lnTo>
                  <a:pt x="299394" y="10898"/>
                </a:lnTo>
                <a:lnTo>
                  <a:pt x="365120" y="5554"/>
                </a:lnTo>
                <a:lnTo>
                  <a:pt x="431719" y="2771"/>
                </a:lnTo>
                <a:lnTo>
                  <a:pt x="465200" y="2264"/>
                </a:lnTo>
                <a:lnTo>
                  <a:pt x="498728" y="2305"/>
                </a:lnTo>
                <a:lnTo>
                  <a:pt x="565685" y="3912"/>
                </a:lnTo>
                <a:lnTo>
                  <a:pt x="632128" y="7347"/>
                </a:lnTo>
                <a:lnTo>
                  <a:pt x="697597" y="12367"/>
                </a:lnTo>
                <a:lnTo>
                  <a:pt x="763263" y="18867"/>
                </a:lnTo>
                <a:lnTo>
                  <a:pt x="837533" y="27498"/>
                </a:lnTo>
                <a:lnTo>
                  <a:pt x="389528" y="27498"/>
                </a:lnTo>
                <a:lnTo>
                  <a:pt x="356199" y="27591"/>
                </a:lnTo>
                <a:lnTo>
                  <a:pt x="289933" y="29861"/>
                </a:lnTo>
                <a:lnTo>
                  <a:pt x="224564" y="35137"/>
                </a:lnTo>
                <a:lnTo>
                  <a:pt x="160539" y="43692"/>
                </a:lnTo>
                <a:lnTo>
                  <a:pt x="98306" y="55797"/>
                </a:lnTo>
                <a:lnTo>
                  <a:pt x="33346" y="73282"/>
                </a:lnTo>
                <a:lnTo>
                  <a:pt x="0" y="84565"/>
                </a:lnTo>
                <a:close/>
              </a:path>
              <a:path w="2109470" h="185420">
                <a:moveTo>
                  <a:pt x="1628245" y="184942"/>
                </a:moveTo>
                <a:lnTo>
                  <a:pt x="1560203" y="183646"/>
                </a:lnTo>
                <a:lnTo>
                  <a:pt x="1492339" y="180569"/>
                </a:lnTo>
                <a:lnTo>
                  <a:pt x="1424828" y="175756"/>
                </a:lnTo>
                <a:lnTo>
                  <a:pt x="1357844" y="169256"/>
                </a:lnTo>
                <a:lnTo>
                  <a:pt x="1291563" y="161116"/>
                </a:lnTo>
                <a:lnTo>
                  <a:pt x="1226708" y="151544"/>
                </a:lnTo>
                <a:lnTo>
                  <a:pt x="1130599" y="135035"/>
                </a:lnTo>
                <a:lnTo>
                  <a:pt x="813768" y="73420"/>
                </a:lnTo>
                <a:lnTo>
                  <a:pt x="749827" y="62109"/>
                </a:lnTo>
                <a:lnTo>
                  <a:pt x="685312" y="51829"/>
                </a:lnTo>
                <a:lnTo>
                  <a:pt x="621277" y="43142"/>
                </a:lnTo>
                <a:lnTo>
                  <a:pt x="555900" y="36103"/>
                </a:lnTo>
                <a:lnTo>
                  <a:pt x="489630" y="30984"/>
                </a:lnTo>
                <a:lnTo>
                  <a:pt x="422913" y="28056"/>
                </a:lnTo>
                <a:lnTo>
                  <a:pt x="389528" y="27498"/>
                </a:lnTo>
                <a:lnTo>
                  <a:pt x="837533" y="27498"/>
                </a:lnTo>
                <a:lnTo>
                  <a:pt x="1161424" y="69945"/>
                </a:lnTo>
                <a:lnTo>
                  <a:pt x="1227974" y="77506"/>
                </a:lnTo>
                <a:lnTo>
                  <a:pt x="1294807" y="83990"/>
                </a:lnTo>
                <a:lnTo>
                  <a:pt x="1362011" y="89095"/>
                </a:lnTo>
                <a:lnTo>
                  <a:pt x="1429671" y="92519"/>
                </a:lnTo>
                <a:lnTo>
                  <a:pt x="1497288" y="93955"/>
                </a:lnTo>
                <a:lnTo>
                  <a:pt x="2109342" y="93955"/>
                </a:lnTo>
                <a:lnTo>
                  <a:pt x="2109342" y="137547"/>
                </a:lnTo>
                <a:lnTo>
                  <a:pt x="2052736" y="150153"/>
                </a:lnTo>
                <a:lnTo>
                  <a:pt x="1964981" y="163011"/>
                </a:lnTo>
                <a:lnTo>
                  <a:pt x="1898681" y="171343"/>
                </a:lnTo>
                <a:lnTo>
                  <a:pt x="1831682" y="177655"/>
                </a:lnTo>
                <a:lnTo>
                  <a:pt x="1764161" y="181993"/>
                </a:lnTo>
                <a:lnTo>
                  <a:pt x="1696289" y="184406"/>
                </a:lnTo>
                <a:lnTo>
                  <a:pt x="1662278" y="184905"/>
                </a:lnTo>
                <a:lnTo>
                  <a:pt x="1628245" y="184942"/>
                </a:lnTo>
                <a:close/>
              </a:path>
            </a:pathLst>
          </a:custGeom>
          <a:solidFill>
            <a:srgbClr val="00408F"/>
          </a:solidFill>
        </p:spPr>
        <p:txBody>
          <a:bodyPr wrap="square" lIns="0" tIns="0" rIns="0" bIns="0" rtlCol="0"/>
          <a:lstStyle/>
          <a:p>
            <a:endParaRPr/>
          </a:p>
        </p:txBody>
      </p:sp>
      <p:sp>
        <p:nvSpPr>
          <p:cNvPr id="15" name="object 15">
            <a:extLst>
              <a:ext uri="{FF2B5EF4-FFF2-40B4-BE49-F238E27FC236}">
                <a16:creationId xmlns:a16="http://schemas.microsoft.com/office/drawing/2014/main" id="{F36395E9-1D61-9F95-C6A9-0405474FC923}"/>
              </a:ext>
            </a:extLst>
          </p:cNvPr>
          <p:cNvSpPr txBox="1"/>
          <p:nvPr/>
        </p:nvSpPr>
        <p:spPr>
          <a:xfrm>
            <a:off x="3111175" y="4766986"/>
            <a:ext cx="2748280" cy="143052"/>
          </a:xfrm>
          <a:prstGeom prst="rect">
            <a:avLst/>
          </a:prstGeom>
        </p:spPr>
        <p:txBody>
          <a:bodyPr vert="horz" wrap="square" lIns="0" tIns="0" rIns="0" bIns="0" rtlCol="0">
            <a:spAutoFit/>
          </a:bodyPr>
          <a:lstStyle/>
          <a:p>
            <a:pPr marL="12700">
              <a:lnSpc>
                <a:spcPts val="1145"/>
              </a:lnSpc>
            </a:pPr>
            <a:r>
              <a:rPr lang="fr-CA" sz="1100" spc="-5" dirty="0">
                <a:solidFill>
                  <a:srgbClr val="1F497D"/>
                </a:solidFill>
                <a:latin typeface="Calibri"/>
                <a:cs typeface="Calibri"/>
              </a:rPr>
              <a:t>Championnat Québécois- 14 au 18 mai 2025</a:t>
            </a:r>
            <a:endParaRPr sz="1100" dirty="0">
              <a:latin typeface="Calibri"/>
              <a:cs typeface="Calibri"/>
            </a:endParaRPr>
          </a:p>
        </p:txBody>
      </p:sp>
      <p:sp>
        <p:nvSpPr>
          <p:cNvPr id="16" name="object 16">
            <a:extLst>
              <a:ext uri="{FF2B5EF4-FFF2-40B4-BE49-F238E27FC236}">
                <a16:creationId xmlns:a16="http://schemas.microsoft.com/office/drawing/2014/main" id="{71180559-C8E3-795D-5DDA-7FF402DED3D6}"/>
              </a:ext>
            </a:extLst>
          </p:cNvPr>
          <p:cNvSpPr txBox="1"/>
          <p:nvPr/>
        </p:nvSpPr>
        <p:spPr>
          <a:xfrm>
            <a:off x="8704499" y="4818603"/>
            <a:ext cx="134620" cy="139700"/>
          </a:xfrm>
          <a:prstGeom prst="rect">
            <a:avLst/>
          </a:prstGeom>
        </p:spPr>
        <p:txBody>
          <a:bodyPr vert="horz" wrap="square" lIns="0" tIns="0" rIns="0" bIns="0" rtlCol="0">
            <a:spAutoFit/>
          </a:bodyPr>
          <a:lstStyle/>
          <a:p>
            <a:pPr marL="38100">
              <a:lnSpc>
                <a:spcPts val="955"/>
              </a:lnSpc>
            </a:pPr>
            <a:fld id="{81D60167-4931-47E6-BA6A-407CBD079E47}" type="slidenum">
              <a:rPr sz="900" dirty="0">
                <a:solidFill>
                  <a:srgbClr val="FFFFFF"/>
                </a:solidFill>
                <a:latin typeface="Calibri"/>
                <a:cs typeface="Calibri"/>
              </a:rPr>
              <a:t>8</a:t>
            </a:fld>
            <a:endParaRPr sz="900">
              <a:latin typeface="Calibri"/>
              <a:cs typeface="Calibri"/>
            </a:endParaRPr>
          </a:p>
        </p:txBody>
      </p:sp>
      <p:pic>
        <p:nvPicPr>
          <p:cNvPr id="17" name="Image 16">
            <a:extLst>
              <a:ext uri="{FF2B5EF4-FFF2-40B4-BE49-F238E27FC236}">
                <a16:creationId xmlns:a16="http://schemas.microsoft.com/office/drawing/2014/main" id="{D23F9CD4-DDF2-7C7F-275A-B2B7E472B606}"/>
              </a:ext>
            </a:extLst>
          </p:cNvPr>
          <p:cNvPicPr>
            <a:picLocks noChangeAspect="1"/>
          </p:cNvPicPr>
          <p:nvPr/>
        </p:nvPicPr>
        <p:blipFill>
          <a:blip r:embed="rId4"/>
          <a:stretch>
            <a:fillRect/>
          </a:stretch>
        </p:blipFill>
        <p:spPr>
          <a:xfrm>
            <a:off x="6639218" y="4501100"/>
            <a:ext cx="1761897" cy="475529"/>
          </a:xfrm>
          <a:prstGeom prst="rect">
            <a:avLst/>
          </a:prstGeom>
        </p:spPr>
      </p:pic>
      <p:sp>
        <p:nvSpPr>
          <p:cNvPr id="13" name="object 10">
            <a:extLst>
              <a:ext uri="{FF2B5EF4-FFF2-40B4-BE49-F238E27FC236}">
                <a16:creationId xmlns:a16="http://schemas.microsoft.com/office/drawing/2014/main" id="{CCE03687-9AB3-E869-E2DA-6396CBFEFC32}"/>
              </a:ext>
            </a:extLst>
          </p:cNvPr>
          <p:cNvSpPr txBox="1">
            <a:spLocks noGrp="1"/>
          </p:cNvSpPr>
          <p:nvPr>
            <p:ph type="title"/>
          </p:nvPr>
        </p:nvSpPr>
        <p:spPr>
          <a:xfrm>
            <a:off x="615950" y="555625"/>
            <a:ext cx="7912100" cy="274434"/>
          </a:xfrm>
          <a:prstGeom prst="rect">
            <a:avLst/>
          </a:prstGeom>
        </p:spPr>
        <p:txBody>
          <a:bodyPr vert="horz" wrap="square" lIns="0" tIns="12700" rIns="0" bIns="0" rtlCol="0">
            <a:spAutoFit/>
          </a:bodyPr>
          <a:lstStyle/>
          <a:p>
            <a:pPr marL="12700">
              <a:lnSpc>
                <a:spcPct val="100000"/>
              </a:lnSpc>
              <a:spcBef>
                <a:spcPts val="100"/>
              </a:spcBef>
            </a:pPr>
            <a:r>
              <a:rPr lang="fr-CA" sz="1700" spc="-5" dirty="0">
                <a:solidFill>
                  <a:srgbClr val="1F497D"/>
                </a:solidFill>
                <a:latin typeface="Arial"/>
                <a:cs typeface="Arial"/>
              </a:rPr>
              <a:t>ENTRAÎNEURS ET ACCOMPAGNATEURS</a:t>
            </a:r>
            <a:endParaRPr sz="1700" dirty="0">
              <a:latin typeface="Arial"/>
              <a:cs typeface="Arial"/>
            </a:endParaRPr>
          </a:p>
        </p:txBody>
      </p:sp>
      <p:sp>
        <p:nvSpPr>
          <p:cNvPr id="14" name="object 11">
            <a:extLst>
              <a:ext uri="{FF2B5EF4-FFF2-40B4-BE49-F238E27FC236}">
                <a16:creationId xmlns:a16="http://schemas.microsoft.com/office/drawing/2014/main" id="{A9831F1A-784E-0118-D52B-2749139DBAE1}"/>
              </a:ext>
            </a:extLst>
          </p:cNvPr>
          <p:cNvSpPr txBox="1"/>
          <p:nvPr/>
        </p:nvSpPr>
        <p:spPr>
          <a:xfrm>
            <a:off x="557006" y="907410"/>
            <a:ext cx="7856617" cy="409856"/>
          </a:xfrm>
          <a:prstGeom prst="rect">
            <a:avLst/>
          </a:prstGeom>
        </p:spPr>
        <p:txBody>
          <a:bodyPr vert="horz" wrap="square" lIns="0" tIns="12700" rIns="0" bIns="0" rtlCol="0">
            <a:spAutoFit/>
          </a:bodyPr>
          <a:lstStyle/>
          <a:p>
            <a:pPr marL="15240" marR="5080" algn="just">
              <a:lnSpc>
                <a:spcPct val="114999"/>
              </a:lnSpc>
              <a:spcBef>
                <a:spcPts val="100"/>
              </a:spcBef>
            </a:pPr>
            <a:r>
              <a:rPr lang="fr-CA" sz="1200" spc="-5" dirty="0">
                <a:latin typeface="Arial"/>
                <a:cs typeface="Arial"/>
              </a:rPr>
              <a:t>Seuls les entraîneurs et accompagnateurs en règle avec la FNQ seront autorisés sur le bord de la piscine.</a:t>
            </a:r>
          </a:p>
          <a:p>
            <a:pPr marL="15240">
              <a:lnSpc>
                <a:spcPct val="100000"/>
              </a:lnSpc>
              <a:spcBef>
                <a:spcPts val="5"/>
              </a:spcBef>
            </a:pPr>
            <a:endParaRPr sz="1200" dirty="0">
              <a:latin typeface="Arial"/>
              <a:cs typeface="Arial"/>
            </a:endParaRPr>
          </a:p>
        </p:txBody>
      </p:sp>
    </p:spTree>
    <p:extLst>
      <p:ext uri="{BB962C8B-B14F-4D97-AF65-F5344CB8AC3E}">
        <p14:creationId xmlns:p14="http://schemas.microsoft.com/office/powerpoint/2010/main" val="21839397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F07C2C4-5DE4-E966-2585-5DF0B5A6C4B1}"/>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989401CD-2F31-8EAE-D7E7-5ADF87A1FAEC}"/>
              </a:ext>
            </a:extLst>
          </p:cNvPr>
          <p:cNvSpPr/>
          <p:nvPr/>
        </p:nvSpPr>
        <p:spPr>
          <a:xfrm>
            <a:off x="0" y="0"/>
            <a:ext cx="9143999" cy="5143499"/>
          </a:xfrm>
          <a:prstGeom prst="rect">
            <a:avLst/>
          </a:prstGeom>
          <a:blipFill>
            <a:blip r:embed="rId2" cstate="print"/>
            <a:stretch>
              <a:fillRect/>
            </a:stretch>
          </a:blipFill>
        </p:spPr>
        <p:txBody>
          <a:bodyPr wrap="square" lIns="0" tIns="0" rIns="0" bIns="0" rtlCol="0"/>
          <a:lstStyle/>
          <a:p>
            <a:endParaRPr dirty="0"/>
          </a:p>
        </p:txBody>
      </p:sp>
      <p:sp>
        <p:nvSpPr>
          <p:cNvPr id="3" name="object 3">
            <a:extLst>
              <a:ext uri="{FF2B5EF4-FFF2-40B4-BE49-F238E27FC236}">
                <a16:creationId xmlns:a16="http://schemas.microsoft.com/office/drawing/2014/main" id="{102AC5D6-6626-510D-60A9-AD14EB13D475}"/>
              </a:ext>
            </a:extLst>
          </p:cNvPr>
          <p:cNvSpPr/>
          <p:nvPr/>
        </p:nvSpPr>
        <p:spPr>
          <a:xfrm>
            <a:off x="8643652" y="4747878"/>
            <a:ext cx="257810" cy="257810"/>
          </a:xfrm>
          <a:custGeom>
            <a:avLst/>
            <a:gdLst/>
            <a:ahLst/>
            <a:cxnLst/>
            <a:rect l="l" t="t" r="r" b="b"/>
            <a:pathLst>
              <a:path w="257809" h="257810">
                <a:moveTo>
                  <a:pt x="128634" y="257269"/>
                </a:moveTo>
                <a:lnTo>
                  <a:pt x="87974" y="250711"/>
                </a:lnTo>
                <a:lnTo>
                  <a:pt x="52663" y="232450"/>
                </a:lnTo>
                <a:lnTo>
                  <a:pt x="24817" y="204605"/>
                </a:lnTo>
                <a:lnTo>
                  <a:pt x="6556" y="169293"/>
                </a:lnTo>
                <a:lnTo>
                  <a:pt x="0" y="128634"/>
                </a:lnTo>
                <a:lnTo>
                  <a:pt x="1682" y="107768"/>
                </a:lnTo>
                <a:lnTo>
                  <a:pt x="14356" y="69518"/>
                </a:lnTo>
                <a:lnTo>
                  <a:pt x="37674" y="37675"/>
                </a:lnTo>
                <a:lnTo>
                  <a:pt x="69518" y="14357"/>
                </a:lnTo>
                <a:lnTo>
                  <a:pt x="107768" y="1683"/>
                </a:lnTo>
                <a:lnTo>
                  <a:pt x="128634" y="0"/>
                </a:lnTo>
                <a:lnTo>
                  <a:pt x="149499" y="1683"/>
                </a:lnTo>
                <a:lnTo>
                  <a:pt x="187749" y="14357"/>
                </a:lnTo>
                <a:lnTo>
                  <a:pt x="219593" y="37675"/>
                </a:lnTo>
                <a:lnTo>
                  <a:pt x="242911" y="69518"/>
                </a:lnTo>
                <a:lnTo>
                  <a:pt x="255585" y="107768"/>
                </a:lnTo>
                <a:lnTo>
                  <a:pt x="257269" y="128634"/>
                </a:lnTo>
                <a:lnTo>
                  <a:pt x="255585" y="149500"/>
                </a:lnTo>
                <a:lnTo>
                  <a:pt x="242911" y="187750"/>
                </a:lnTo>
                <a:lnTo>
                  <a:pt x="219593" y="219593"/>
                </a:lnTo>
                <a:lnTo>
                  <a:pt x="187749" y="242911"/>
                </a:lnTo>
                <a:lnTo>
                  <a:pt x="149499" y="255586"/>
                </a:lnTo>
                <a:lnTo>
                  <a:pt x="128634" y="257269"/>
                </a:lnTo>
                <a:close/>
              </a:path>
            </a:pathLst>
          </a:custGeom>
          <a:solidFill>
            <a:srgbClr val="0A4994"/>
          </a:solidFill>
        </p:spPr>
        <p:txBody>
          <a:bodyPr wrap="square" lIns="0" tIns="0" rIns="0" bIns="0" rtlCol="0"/>
          <a:lstStyle/>
          <a:p>
            <a:endParaRPr/>
          </a:p>
        </p:txBody>
      </p:sp>
      <p:sp>
        <p:nvSpPr>
          <p:cNvPr id="5" name="object 5">
            <a:extLst>
              <a:ext uri="{FF2B5EF4-FFF2-40B4-BE49-F238E27FC236}">
                <a16:creationId xmlns:a16="http://schemas.microsoft.com/office/drawing/2014/main" id="{713A780E-A513-6031-FFA0-B1FD79FC6C7A}"/>
              </a:ext>
            </a:extLst>
          </p:cNvPr>
          <p:cNvSpPr/>
          <p:nvPr/>
        </p:nvSpPr>
        <p:spPr>
          <a:xfrm>
            <a:off x="503375" y="4218035"/>
            <a:ext cx="561749" cy="800577"/>
          </a:xfrm>
          <a:prstGeom prst="rect">
            <a:avLst/>
          </a:prstGeom>
          <a:blipFill>
            <a:blip r:embed="rId3" cstate="print"/>
            <a:stretch>
              <a:fillRect/>
            </a:stretch>
          </a:blipFill>
        </p:spPr>
        <p:txBody>
          <a:bodyPr wrap="square" lIns="0" tIns="0" rIns="0" bIns="0" rtlCol="0"/>
          <a:lstStyle/>
          <a:p>
            <a:endParaRPr/>
          </a:p>
        </p:txBody>
      </p:sp>
      <p:sp>
        <p:nvSpPr>
          <p:cNvPr id="6" name="object 6">
            <a:extLst>
              <a:ext uri="{FF2B5EF4-FFF2-40B4-BE49-F238E27FC236}">
                <a16:creationId xmlns:a16="http://schemas.microsoft.com/office/drawing/2014/main" id="{98632E78-2401-93CE-D6B8-BEA0D6F7681E}"/>
              </a:ext>
            </a:extLst>
          </p:cNvPr>
          <p:cNvSpPr/>
          <p:nvPr/>
        </p:nvSpPr>
        <p:spPr>
          <a:xfrm>
            <a:off x="4" y="4865613"/>
            <a:ext cx="2720975" cy="231140"/>
          </a:xfrm>
          <a:custGeom>
            <a:avLst/>
            <a:gdLst/>
            <a:ahLst/>
            <a:cxnLst/>
            <a:rect l="l" t="t" r="r" b="b"/>
            <a:pathLst>
              <a:path w="2720975" h="231139">
                <a:moveTo>
                  <a:pt x="620569" y="230744"/>
                </a:moveTo>
                <a:lnTo>
                  <a:pt x="576670" y="230699"/>
                </a:lnTo>
                <a:lnTo>
                  <a:pt x="532799" y="230076"/>
                </a:lnTo>
                <a:lnTo>
                  <a:pt x="488983" y="228867"/>
                </a:lnTo>
                <a:lnTo>
                  <a:pt x="445251" y="227066"/>
                </a:lnTo>
                <a:lnTo>
                  <a:pt x="401632" y="224663"/>
                </a:lnTo>
                <a:lnTo>
                  <a:pt x="358154" y="221653"/>
                </a:lnTo>
                <a:lnTo>
                  <a:pt x="314844" y="218027"/>
                </a:lnTo>
                <a:lnTo>
                  <a:pt x="271732" y="213778"/>
                </a:lnTo>
                <a:lnTo>
                  <a:pt x="228844" y="208899"/>
                </a:lnTo>
                <a:lnTo>
                  <a:pt x="186211" y="203382"/>
                </a:lnTo>
                <a:lnTo>
                  <a:pt x="73017" y="187340"/>
                </a:lnTo>
                <a:lnTo>
                  <a:pt x="33622" y="180423"/>
                </a:lnTo>
                <a:lnTo>
                  <a:pt x="0" y="171612"/>
                </a:lnTo>
                <a:lnTo>
                  <a:pt x="0" y="0"/>
                </a:lnTo>
                <a:lnTo>
                  <a:pt x="2206" y="623"/>
                </a:lnTo>
                <a:lnTo>
                  <a:pt x="40076" y="13306"/>
                </a:lnTo>
                <a:lnTo>
                  <a:pt x="77673" y="24912"/>
                </a:lnTo>
                <a:lnTo>
                  <a:pt x="115978" y="35816"/>
                </a:lnTo>
                <a:lnTo>
                  <a:pt x="154948" y="46020"/>
                </a:lnTo>
                <a:lnTo>
                  <a:pt x="194539" y="55528"/>
                </a:lnTo>
                <a:lnTo>
                  <a:pt x="234708" y="64342"/>
                </a:lnTo>
                <a:lnTo>
                  <a:pt x="275409" y="72467"/>
                </a:lnTo>
                <a:lnTo>
                  <a:pt x="316601" y="79903"/>
                </a:lnTo>
                <a:lnTo>
                  <a:pt x="358238" y="86656"/>
                </a:lnTo>
                <a:lnTo>
                  <a:pt x="400278" y="92728"/>
                </a:lnTo>
                <a:lnTo>
                  <a:pt x="442675" y="98121"/>
                </a:lnTo>
                <a:lnTo>
                  <a:pt x="485386" y="102840"/>
                </a:lnTo>
                <a:lnTo>
                  <a:pt x="528369" y="106886"/>
                </a:lnTo>
                <a:lnTo>
                  <a:pt x="571578" y="110263"/>
                </a:lnTo>
                <a:lnTo>
                  <a:pt x="614970" y="112975"/>
                </a:lnTo>
                <a:lnTo>
                  <a:pt x="658501" y="115024"/>
                </a:lnTo>
                <a:lnTo>
                  <a:pt x="702128" y="116413"/>
                </a:lnTo>
                <a:lnTo>
                  <a:pt x="745806" y="117145"/>
                </a:lnTo>
                <a:lnTo>
                  <a:pt x="1533680" y="117224"/>
                </a:lnTo>
                <a:lnTo>
                  <a:pt x="1303511" y="161081"/>
                </a:lnTo>
                <a:lnTo>
                  <a:pt x="1221328" y="175640"/>
                </a:lnTo>
                <a:lnTo>
                  <a:pt x="1138513" y="189075"/>
                </a:lnTo>
                <a:lnTo>
                  <a:pt x="1096804" y="195256"/>
                </a:lnTo>
                <a:lnTo>
                  <a:pt x="1054856" y="201018"/>
                </a:lnTo>
                <a:lnTo>
                  <a:pt x="1012236" y="206347"/>
                </a:lnTo>
                <a:lnTo>
                  <a:pt x="969360" y="211174"/>
                </a:lnTo>
                <a:lnTo>
                  <a:pt x="926259" y="215488"/>
                </a:lnTo>
                <a:lnTo>
                  <a:pt x="882958" y="219284"/>
                </a:lnTo>
                <a:lnTo>
                  <a:pt x="839487" y="222553"/>
                </a:lnTo>
                <a:lnTo>
                  <a:pt x="795874" y="225288"/>
                </a:lnTo>
                <a:lnTo>
                  <a:pt x="752148" y="227483"/>
                </a:lnTo>
                <a:lnTo>
                  <a:pt x="708336" y="229128"/>
                </a:lnTo>
                <a:lnTo>
                  <a:pt x="664467" y="230218"/>
                </a:lnTo>
                <a:lnTo>
                  <a:pt x="620569" y="230744"/>
                </a:lnTo>
                <a:close/>
              </a:path>
              <a:path w="2720975" h="231139">
                <a:moveTo>
                  <a:pt x="1533680" y="117224"/>
                </a:moveTo>
                <a:lnTo>
                  <a:pt x="789491" y="117224"/>
                </a:lnTo>
                <a:lnTo>
                  <a:pt x="833141" y="116652"/>
                </a:lnTo>
                <a:lnTo>
                  <a:pt x="876711" y="115433"/>
                </a:lnTo>
                <a:lnTo>
                  <a:pt x="920429" y="113582"/>
                </a:lnTo>
                <a:lnTo>
                  <a:pt x="963986" y="111160"/>
                </a:lnTo>
                <a:lnTo>
                  <a:pt x="1007396" y="108214"/>
                </a:lnTo>
                <a:lnTo>
                  <a:pt x="1050672" y="104790"/>
                </a:lnTo>
                <a:lnTo>
                  <a:pt x="1136881" y="96701"/>
                </a:lnTo>
                <a:lnTo>
                  <a:pt x="1222724" y="87268"/>
                </a:lnTo>
                <a:lnTo>
                  <a:pt x="1607463" y="38287"/>
                </a:lnTo>
                <a:lnTo>
                  <a:pt x="1736312" y="23540"/>
                </a:lnTo>
                <a:lnTo>
                  <a:pt x="1821016" y="15430"/>
                </a:lnTo>
                <a:lnTo>
                  <a:pt x="1863046" y="12070"/>
                </a:lnTo>
                <a:lnTo>
                  <a:pt x="1905464" y="9167"/>
                </a:lnTo>
                <a:lnTo>
                  <a:pt x="1948198" y="6758"/>
                </a:lnTo>
                <a:lnTo>
                  <a:pt x="1991170" y="4881"/>
                </a:lnTo>
                <a:lnTo>
                  <a:pt x="2034308" y="3574"/>
                </a:lnTo>
                <a:lnTo>
                  <a:pt x="2077538" y="2876"/>
                </a:lnTo>
                <a:lnTo>
                  <a:pt x="2120785" y="2825"/>
                </a:lnTo>
                <a:lnTo>
                  <a:pt x="2163973" y="3458"/>
                </a:lnTo>
                <a:lnTo>
                  <a:pt x="2207029" y="4814"/>
                </a:lnTo>
                <a:lnTo>
                  <a:pt x="2249880" y="6930"/>
                </a:lnTo>
                <a:lnTo>
                  <a:pt x="2292448" y="9845"/>
                </a:lnTo>
                <a:lnTo>
                  <a:pt x="2334660" y="13597"/>
                </a:lnTo>
                <a:lnTo>
                  <a:pt x="2376443" y="18224"/>
                </a:lnTo>
                <a:lnTo>
                  <a:pt x="2417721" y="23763"/>
                </a:lnTo>
                <a:lnTo>
                  <a:pt x="2458420" y="30254"/>
                </a:lnTo>
                <a:lnTo>
                  <a:pt x="2480132" y="34309"/>
                </a:lnTo>
                <a:lnTo>
                  <a:pt x="2218395" y="34309"/>
                </a:lnTo>
                <a:lnTo>
                  <a:pt x="2175331" y="35004"/>
                </a:lnTo>
                <a:lnTo>
                  <a:pt x="2132266" y="36468"/>
                </a:lnTo>
                <a:lnTo>
                  <a:pt x="2089273" y="38657"/>
                </a:lnTo>
                <a:lnTo>
                  <a:pt x="2046424" y="41530"/>
                </a:lnTo>
                <a:lnTo>
                  <a:pt x="2003791" y="45044"/>
                </a:lnTo>
                <a:lnTo>
                  <a:pt x="1961446" y="49157"/>
                </a:lnTo>
                <a:lnTo>
                  <a:pt x="1919461" y="53826"/>
                </a:lnTo>
                <a:lnTo>
                  <a:pt x="1877909" y="59009"/>
                </a:lnTo>
                <a:lnTo>
                  <a:pt x="1836862" y="64665"/>
                </a:lnTo>
                <a:lnTo>
                  <a:pt x="1753644" y="77491"/>
                </a:lnTo>
                <a:lnTo>
                  <a:pt x="1630139" y="99025"/>
                </a:lnTo>
                <a:lnTo>
                  <a:pt x="1533680" y="117224"/>
                </a:lnTo>
                <a:close/>
              </a:path>
              <a:path w="2720975" h="231139">
                <a:moveTo>
                  <a:pt x="2720850" y="105508"/>
                </a:moveTo>
                <a:lnTo>
                  <a:pt x="2677836" y="91431"/>
                </a:lnTo>
                <a:lnTo>
                  <a:pt x="2633133" y="78933"/>
                </a:lnTo>
                <a:lnTo>
                  <a:pt x="2594043" y="69615"/>
                </a:lnTo>
                <a:lnTo>
                  <a:pt x="2554231" y="61489"/>
                </a:lnTo>
                <a:lnTo>
                  <a:pt x="2513769" y="54513"/>
                </a:lnTo>
                <a:lnTo>
                  <a:pt x="2472729" y="48644"/>
                </a:lnTo>
                <a:lnTo>
                  <a:pt x="2431183" y="43840"/>
                </a:lnTo>
                <a:lnTo>
                  <a:pt x="2389204" y="40058"/>
                </a:lnTo>
                <a:lnTo>
                  <a:pt x="2346863" y="37256"/>
                </a:lnTo>
                <a:lnTo>
                  <a:pt x="2304234" y="35392"/>
                </a:lnTo>
                <a:lnTo>
                  <a:pt x="2261387" y="34424"/>
                </a:lnTo>
                <a:lnTo>
                  <a:pt x="2218395" y="34309"/>
                </a:lnTo>
                <a:lnTo>
                  <a:pt x="2480132" y="34309"/>
                </a:lnTo>
                <a:lnTo>
                  <a:pt x="2537784" y="46240"/>
                </a:lnTo>
                <a:lnTo>
                  <a:pt x="2576300" y="55811"/>
                </a:lnTo>
                <a:lnTo>
                  <a:pt x="2613939" y="66486"/>
                </a:lnTo>
                <a:lnTo>
                  <a:pt x="2650626" y="78301"/>
                </a:lnTo>
                <a:lnTo>
                  <a:pt x="2686288" y="91296"/>
                </a:lnTo>
                <a:lnTo>
                  <a:pt x="2720850" y="105508"/>
                </a:lnTo>
                <a:close/>
              </a:path>
            </a:pathLst>
          </a:custGeom>
          <a:solidFill>
            <a:srgbClr val="00408F"/>
          </a:solidFill>
        </p:spPr>
        <p:txBody>
          <a:bodyPr wrap="square" lIns="0" tIns="0" rIns="0" bIns="0" rtlCol="0"/>
          <a:lstStyle/>
          <a:p>
            <a:endParaRPr/>
          </a:p>
        </p:txBody>
      </p:sp>
      <p:sp>
        <p:nvSpPr>
          <p:cNvPr id="7" name="object 7">
            <a:extLst>
              <a:ext uri="{FF2B5EF4-FFF2-40B4-BE49-F238E27FC236}">
                <a16:creationId xmlns:a16="http://schemas.microsoft.com/office/drawing/2014/main" id="{F828E004-A20C-08F2-8E45-6A6D11FAE92F}"/>
              </a:ext>
            </a:extLst>
          </p:cNvPr>
          <p:cNvSpPr/>
          <p:nvPr/>
        </p:nvSpPr>
        <p:spPr>
          <a:xfrm>
            <a:off x="951507" y="4930680"/>
            <a:ext cx="1929130" cy="213360"/>
          </a:xfrm>
          <a:custGeom>
            <a:avLst/>
            <a:gdLst/>
            <a:ahLst/>
            <a:cxnLst/>
            <a:rect l="l" t="t" r="r" b="b"/>
            <a:pathLst>
              <a:path w="1929130" h="213360">
                <a:moveTo>
                  <a:pt x="250957" y="190815"/>
                </a:moveTo>
                <a:lnTo>
                  <a:pt x="208420" y="190684"/>
                </a:lnTo>
                <a:lnTo>
                  <a:pt x="166064" y="189507"/>
                </a:lnTo>
                <a:lnTo>
                  <a:pt x="123966" y="187208"/>
                </a:lnTo>
                <a:lnTo>
                  <a:pt x="82206" y="183711"/>
                </a:lnTo>
                <a:lnTo>
                  <a:pt x="40857" y="178940"/>
                </a:lnTo>
                <a:lnTo>
                  <a:pt x="0" y="172820"/>
                </a:lnTo>
                <a:lnTo>
                  <a:pt x="43593" y="172315"/>
                </a:lnTo>
                <a:lnTo>
                  <a:pt x="86856" y="170647"/>
                </a:lnTo>
                <a:lnTo>
                  <a:pt x="129800" y="167905"/>
                </a:lnTo>
                <a:lnTo>
                  <a:pt x="172438" y="164178"/>
                </a:lnTo>
                <a:lnTo>
                  <a:pt x="214781" y="159555"/>
                </a:lnTo>
                <a:lnTo>
                  <a:pt x="256843" y="154128"/>
                </a:lnTo>
                <a:lnTo>
                  <a:pt x="298635" y="147984"/>
                </a:lnTo>
                <a:lnTo>
                  <a:pt x="340170" y="141214"/>
                </a:lnTo>
                <a:lnTo>
                  <a:pt x="381459" y="133908"/>
                </a:lnTo>
                <a:lnTo>
                  <a:pt x="463351" y="118042"/>
                </a:lnTo>
                <a:lnTo>
                  <a:pt x="742923" y="58941"/>
                </a:lnTo>
                <a:lnTo>
                  <a:pt x="822133" y="43523"/>
                </a:lnTo>
                <a:lnTo>
                  <a:pt x="862072" y="36330"/>
                </a:lnTo>
                <a:lnTo>
                  <a:pt x="902227" y="29576"/>
                </a:lnTo>
                <a:lnTo>
                  <a:pt x="942591" y="23332"/>
                </a:lnTo>
                <a:lnTo>
                  <a:pt x="983156" y="17673"/>
                </a:lnTo>
                <a:lnTo>
                  <a:pt x="1023920" y="12669"/>
                </a:lnTo>
                <a:lnTo>
                  <a:pt x="1064872" y="8392"/>
                </a:lnTo>
                <a:lnTo>
                  <a:pt x="1106009" y="4915"/>
                </a:lnTo>
                <a:lnTo>
                  <a:pt x="1147322" y="2309"/>
                </a:lnTo>
                <a:lnTo>
                  <a:pt x="1188807" y="647"/>
                </a:lnTo>
                <a:lnTo>
                  <a:pt x="1230458" y="0"/>
                </a:lnTo>
                <a:lnTo>
                  <a:pt x="1272267" y="440"/>
                </a:lnTo>
                <a:lnTo>
                  <a:pt x="1314727" y="2100"/>
                </a:lnTo>
                <a:lnTo>
                  <a:pt x="1357022" y="5030"/>
                </a:lnTo>
                <a:lnTo>
                  <a:pt x="1399032" y="9196"/>
                </a:lnTo>
                <a:lnTo>
                  <a:pt x="1440637" y="14570"/>
                </a:lnTo>
                <a:lnTo>
                  <a:pt x="1481717" y="21118"/>
                </a:lnTo>
                <a:lnTo>
                  <a:pt x="1522154" y="28809"/>
                </a:lnTo>
                <a:lnTo>
                  <a:pt x="1561827" y="37610"/>
                </a:lnTo>
                <a:lnTo>
                  <a:pt x="1600617" y="47491"/>
                </a:lnTo>
                <a:lnTo>
                  <a:pt x="1638405" y="58419"/>
                </a:lnTo>
                <a:lnTo>
                  <a:pt x="1675069" y="70364"/>
                </a:lnTo>
                <a:lnTo>
                  <a:pt x="1691056" y="76198"/>
                </a:lnTo>
                <a:lnTo>
                  <a:pt x="1284722" y="76198"/>
                </a:lnTo>
                <a:lnTo>
                  <a:pt x="1242146" y="76617"/>
                </a:lnTo>
                <a:lnTo>
                  <a:pt x="1199562" y="78107"/>
                </a:lnTo>
                <a:lnTo>
                  <a:pt x="1157665" y="80582"/>
                </a:lnTo>
                <a:lnTo>
                  <a:pt x="1116078" y="83955"/>
                </a:lnTo>
                <a:lnTo>
                  <a:pt x="1074768" y="88125"/>
                </a:lnTo>
                <a:lnTo>
                  <a:pt x="1033699" y="92990"/>
                </a:lnTo>
                <a:lnTo>
                  <a:pt x="992840" y="98448"/>
                </a:lnTo>
                <a:lnTo>
                  <a:pt x="952154" y="104398"/>
                </a:lnTo>
                <a:lnTo>
                  <a:pt x="871166" y="117364"/>
                </a:lnTo>
                <a:lnTo>
                  <a:pt x="750100" y="137960"/>
                </a:lnTo>
                <a:lnTo>
                  <a:pt x="669342" y="151257"/>
                </a:lnTo>
                <a:lnTo>
                  <a:pt x="588533" y="163292"/>
                </a:lnTo>
                <a:lnTo>
                  <a:pt x="547322" y="168803"/>
                </a:lnTo>
                <a:lnTo>
                  <a:pt x="505674" y="173873"/>
                </a:lnTo>
                <a:lnTo>
                  <a:pt x="463667" y="178428"/>
                </a:lnTo>
                <a:lnTo>
                  <a:pt x="421379" y="182391"/>
                </a:lnTo>
                <a:lnTo>
                  <a:pt x="378887" y="185687"/>
                </a:lnTo>
                <a:lnTo>
                  <a:pt x="336268" y="188241"/>
                </a:lnTo>
                <a:lnTo>
                  <a:pt x="293599" y="189974"/>
                </a:lnTo>
                <a:lnTo>
                  <a:pt x="250957" y="190815"/>
                </a:lnTo>
                <a:close/>
              </a:path>
              <a:path w="1929130" h="213360">
                <a:moveTo>
                  <a:pt x="1928850" y="212819"/>
                </a:moveTo>
                <a:lnTo>
                  <a:pt x="1923738" y="212819"/>
                </a:lnTo>
                <a:lnTo>
                  <a:pt x="1903816" y="202864"/>
                </a:lnTo>
                <a:lnTo>
                  <a:pt x="1871542" y="188191"/>
                </a:lnTo>
                <a:lnTo>
                  <a:pt x="1803453" y="161354"/>
                </a:lnTo>
                <a:lnTo>
                  <a:pt x="1731122" y="137955"/>
                </a:lnTo>
                <a:lnTo>
                  <a:pt x="1693590" y="127592"/>
                </a:lnTo>
                <a:lnTo>
                  <a:pt x="1655208" y="118130"/>
                </a:lnTo>
                <a:lnTo>
                  <a:pt x="1616070" y="109588"/>
                </a:lnTo>
                <a:lnTo>
                  <a:pt x="1576250" y="101982"/>
                </a:lnTo>
                <a:lnTo>
                  <a:pt x="1535824" y="95327"/>
                </a:lnTo>
                <a:lnTo>
                  <a:pt x="1494866" y="89637"/>
                </a:lnTo>
                <a:lnTo>
                  <a:pt x="1453452" y="84928"/>
                </a:lnTo>
                <a:lnTo>
                  <a:pt x="1411655" y="81215"/>
                </a:lnTo>
                <a:lnTo>
                  <a:pt x="1369551" y="78512"/>
                </a:lnTo>
                <a:lnTo>
                  <a:pt x="1327215" y="76835"/>
                </a:lnTo>
                <a:lnTo>
                  <a:pt x="1284722" y="76198"/>
                </a:lnTo>
                <a:lnTo>
                  <a:pt x="1691056" y="76198"/>
                </a:lnTo>
                <a:lnTo>
                  <a:pt x="1744554" y="97173"/>
                </a:lnTo>
                <a:lnTo>
                  <a:pt x="1808114" y="127667"/>
                </a:lnTo>
                <a:lnTo>
                  <a:pt x="1864791" y="161590"/>
                </a:lnTo>
                <a:lnTo>
                  <a:pt x="1913630" y="198690"/>
                </a:lnTo>
                <a:lnTo>
                  <a:pt x="1928850" y="212819"/>
                </a:lnTo>
                <a:close/>
              </a:path>
            </a:pathLst>
          </a:custGeom>
          <a:solidFill>
            <a:srgbClr val="00ABD9"/>
          </a:solidFill>
        </p:spPr>
        <p:txBody>
          <a:bodyPr wrap="square" lIns="0" tIns="0" rIns="0" bIns="0" rtlCol="0"/>
          <a:lstStyle/>
          <a:p>
            <a:endParaRPr/>
          </a:p>
        </p:txBody>
      </p:sp>
      <p:sp>
        <p:nvSpPr>
          <p:cNvPr id="8" name="object 8">
            <a:extLst>
              <a:ext uri="{FF2B5EF4-FFF2-40B4-BE49-F238E27FC236}">
                <a16:creationId xmlns:a16="http://schemas.microsoft.com/office/drawing/2014/main" id="{B945E8A4-981C-6755-AC7F-33C1B384C08C}"/>
              </a:ext>
            </a:extLst>
          </p:cNvPr>
          <p:cNvSpPr/>
          <p:nvPr/>
        </p:nvSpPr>
        <p:spPr>
          <a:xfrm>
            <a:off x="8007887" y="0"/>
            <a:ext cx="1136650" cy="175895"/>
          </a:xfrm>
          <a:custGeom>
            <a:avLst/>
            <a:gdLst/>
            <a:ahLst/>
            <a:cxnLst/>
            <a:rect l="l" t="t" r="r" b="b"/>
            <a:pathLst>
              <a:path w="1136650" h="175895">
                <a:moveTo>
                  <a:pt x="229485" y="175336"/>
                </a:moveTo>
                <a:lnTo>
                  <a:pt x="136905" y="174891"/>
                </a:lnTo>
                <a:lnTo>
                  <a:pt x="0" y="172002"/>
                </a:lnTo>
                <a:lnTo>
                  <a:pt x="90507" y="168776"/>
                </a:lnTo>
                <a:lnTo>
                  <a:pt x="179710" y="164356"/>
                </a:lnTo>
                <a:lnTo>
                  <a:pt x="267334" y="158761"/>
                </a:lnTo>
                <a:lnTo>
                  <a:pt x="353108" y="152014"/>
                </a:lnTo>
                <a:lnTo>
                  <a:pt x="436760" y="144135"/>
                </a:lnTo>
                <a:lnTo>
                  <a:pt x="518018" y="135145"/>
                </a:lnTo>
                <a:lnTo>
                  <a:pt x="596610" y="125065"/>
                </a:lnTo>
                <a:lnTo>
                  <a:pt x="672262" y="113917"/>
                </a:lnTo>
                <a:lnTo>
                  <a:pt x="744703" y="101722"/>
                </a:lnTo>
                <a:lnTo>
                  <a:pt x="815330" y="88096"/>
                </a:lnTo>
                <a:lnTo>
                  <a:pt x="880906" y="73303"/>
                </a:lnTo>
                <a:lnTo>
                  <a:pt x="939846" y="57853"/>
                </a:lnTo>
                <a:lnTo>
                  <a:pt x="993495" y="41770"/>
                </a:lnTo>
                <a:lnTo>
                  <a:pt x="1043192" y="25078"/>
                </a:lnTo>
                <a:lnTo>
                  <a:pt x="1090284" y="7804"/>
                </a:lnTo>
                <a:lnTo>
                  <a:pt x="1110561" y="0"/>
                </a:lnTo>
                <a:lnTo>
                  <a:pt x="1136111" y="0"/>
                </a:lnTo>
                <a:lnTo>
                  <a:pt x="1136111" y="113201"/>
                </a:lnTo>
                <a:lnTo>
                  <a:pt x="1052872" y="124748"/>
                </a:lnTo>
                <a:lnTo>
                  <a:pt x="966814" y="135198"/>
                </a:lnTo>
                <a:lnTo>
                  <a:pt x="877922" y="144549"/>
                </a:lnTo>
                <a:lnTo>
                  <a:pt x="787538" y="152636"/>
                </a:lnTo>
                <a:lnTo>
                  <a:pt x="695858" y="159480"/>
                </a:lnTo>
                <a:lnTo>
                  <a:pt x="603211" y="165089"/>
                </a:lnTo>
                <a:lnTo>
                  <a:pt x="463142" y="171204"/>
                </a:lnTo>
                <a:lnTo>
                  <a:pt x="322734" y="174587"/>
                </a:lnTo>
                <a:lnTo>
                  <a:pt x="229485" y="175336"/>
                </a:lnTo>
                <a:close/>
              </a:path>
            </a:pathLst>
          </a:custGeom>
          <a:solidFill>
            <a:srgbClr val="FFED00"/>
          </a:solidFill>
        </p:spPr>
        <p:txBody>
          <a:bodyPr wrap="square" lIns="0" tIns="0" rIns="0" bIns="0" rtlCol="0"/>
          <a:lstStyle/>
          <a:p>
            <a:endParaRPr/>
          </a:p>
        </p:txBody>
      </p:sp>
      <p:sp>
        <p:nvSpPr>
          <p:cNvPr id="9" name="object 9">
            <a:extLst>
              <a:ext uri="{FF2B5EF4-FFF2-40B4-BE49-F238E27FC236}">
                <a16:creationId xmlns:a16="http://schemas.microsoft.com/office/drawing/2014/main" id="{22E1B400-F288-B318-8AFB-4FF1E4C68D1C}"/>
              </a:ext>
            </a:extLst>
          </p:cNvPr>
          <p:cNvSpPr/>
          <p:nvPr/>
        </p:nvSpPr>
        <p:spPr>
          <a:xfrm>
            <a:off x="7034631" y="80310"/>
            <a:ext cx="2109470" cy="185420"/>
          </a:xfrm>
          <a:custGeom>
            <a:avLst/>
            <a:gdLst/>
            <a:ahLst/>
            <a:cxnLst/>
            <a:rect l="l" t="t" r="r" b="b"/>
            <a:pathLst>
              <a:path w="2109470" h="185420">
                <a:moveTo>
                  <a:pt x="2109342" y="93955"/>
                </a:moveTo>
                <a:lnTo>
                  <a:pt x="1497288" y="93955"/>
                </a:lnTo>
                <a:lnTo>
                  <a:pt x="1531155" y="93892"/>
                </a:lnTo>
                <a:lnTo>
                  <a:pt x="1565016" y="93305"/>
                </a:lnTo>
                <a:lnTo>
                  <a:pt x="1632586" y="90550"/>
                </a:lnTo>
                <a:lnTo>
                  <a:pt x="1699723" y="85669"/>
                </a:lnTo>
                <a:lnTo>
                  <a:pt x="1766158" y="78644"/>
                </a:lnTo>
                <a:lnTo>
                  <a:pt x="1831617" y="69455"/>
                </a:lnTo>
                <a:lnTo>
                  <a:pt x="1895831" y="58082"/>
                </a:lnTo>
                <a:lnTo>
                  <a:pt x="1958525" y="44506"/>
                </a:lnTo>
                <a:lnTo>
                  <a:pt x="2019430" y="28707"/>
                </a:lnTo>
                <a:lnTo>
                  <a:pt x="2078273" y="10665"/>
                </a:lnTo>
                <a:lnTo>
                  <a:pt x="2107632" y="499"/>
                </a:lnTo>
                <a:lnTo>
                  <a:pt x="2109342" y="0"/>
                </a:lnTo>
                <a:lnTo>
                  <a:pt x="2109342" y="93955"/>
                </a:lnTo>
                <a:close/>
              </a:path>
              <a:path w="2109470" h="185420">
                <a:moveTo>
                  <a:pt x="0" y="84565"/>
                </a:moveTo>
                <a:lnTo>
                  <a:pt x="54440" y="62759"/>
                </a:lnTo>
                <a:lnTo>
                  <a:pt x="112062" y="44733"/>
                </a:lnTo>
                <a:lnTo>
                  <a:pt x="172403" y="30243"/>
                </a:lnTo>
                <a:lnTo>
                  <a:pt x="235000" y="19046"/>
                </a:lnTo>
                <a:lnTo>
                  <a:pt x="299394" y="10898"/>
                </a:lnTo>
                <a:lnTo>
                  <a:pt x="365120" y="5554"/>
                </a:lnTo>
                <a:lnTo>
                  <a:pt x="431719" y="2771"/>
                </a:lnTo>
                <a:lnTo>
                  <a:pt x="465200" y="2264"/>
                </a:lnTo>
                <a:lnTo>
                  <a:pt x="498728" y="2305"/>
                </a:lnTo>
                <a:lnTo>
                  <a:pt x="565685" y="3912"/>
                </a:lnTo>
                <a:lnTo>
                  <a:pt x="632128" y="7347"/>
                </a:lnTo>
                <a:lnTo>
                  <a:pt x="697597" y="12367"/>
                </a:lnTo>
                <a:lnTo>
                  <a:pt x="763263" y="18867"/>
                </a:lnTo>
                <a:lnTo>
                  <a:pt x="837533" y="27498"/>
                </a:lnTo>
                <a:lnTo>
                  <a:pt x="389528" y="27498"/>
                </a:lnTo>
                <a:lnTo>
                  <a:pt x="356199" y="27591"/>
                </a:lnTo>
                <a:lnTo>
                  <a:pt x="289933" y="29861"/>
                </a:lnTo>
                <a:lnTo>
                  <a:pt x="224564" y="35137"/>
                </a:lnTo>
                <a:lnTo>
                  <a:pt x="160539" y="43692"/>
                </a:lnTo>
                <a:lnTo>
                  <a:pt x="98306" y="55797"/>
                </a:lnTo>
                <a:lnTo>
                  <a:pt x="33346" y="73282"/>
                </a:lnTo>
                <a:lnTo>
                  <a:pt x="0" y="84565"/>
                </a:lnTo>
                <a:close/>
              </a:path>
              <a:path w="2109470" h="185420">
                <a:moveTo>
                  <a:pt x="1628245" y="184942"/>
                </a:moveTo>
                <a:lnTo>
                  <a:pt x="1560203" y="183646"/>
                </a:lnTo>
                <a:lnTo>
                  <a:pt x="1492339" y="180569"/>
                </a:lnTo>
                <a:lnTo>
                  <a:pt x="1424828" y="175756"/>
                </a:lnTo>
                <a:lnTo>
                  <a:pt x="1357844" y="169256"/>
                </a:lnTo>
                <a:lnTo>
                  <a:pt x="1291563" y="161116"/>
                </a:lnTo>
                <a:lnTo>
                  <a:pt x="1226708" y="151544"/>
                </a:lnTo>
                <a:lnTo>
                  <a:pt x="1130599" y="135035"/>
                </a:lnTo>
                <a:lnTo>
                  <a:pt x="813768" y="73420"/>
                </a:lnTo>
                <a:lnTo>
                  <a:pt x="749827" y="62109"/>
                </a:lnTo>
                <a:lnTo>
                  <a:pt x="685312" y="51829"/>
                </a:lnTo>
                <a:lnTo>
                  <a:pt x="621277" y="43142"/>
                </a:lnTo>
                <a:lnTo>
                  <a:pt x="555900" y="36103"/>
                </a:lnTo>
                <a:lnTo>
                  <a:pt x="489630" y="30984"/>
                </a:lnTo>
                <a:lnTo>
                  <a:pt x="422913" y="28056"/>
                </a:lnTo>
                <a:lnTo>
                  <a:pt x="389528" y="27498"/>
                </a:lnTo>
                <a:lnTo>
                  <a:pt x="837533" y="27498"/>
                </a:lnTo>
                <a:lnTo>
                  <a:pt x="1161424" y="69945"/>
                </a:lnTo>
                <a:lnTo>
                  <a:pt x="1227974" y="77506"/>
                </a:lnTo>
                <a:lnTo>
                  <a:pt x="1294807" y="83990"/>
                </a:lnTo>
                <a:lnTo>
                  <a:pt x="1362011" y="89095"/>
                </a:lnTo>
                <a:lnTo>
                  <a:pt x="1429671" y="92519"/>
                </a:lnTo>
                <a:lnTo>
                  <a:pt x="1497288" y="93955"/>
                </a:lnTo>
                <a:lnTo>
                  <a:pt x="2109342" y="93955"/>
                </a:lnTo>
                <a:lnTo>
                  <a:pt x="2109342" y="137547"/>
                </a:lnTo>
                <a:lnTo>
                  <a:pt x="2052736" y="150153"/>
                </a:lnTo>
                <a:lnTo>
                  <a:pt x="1964981" y="163011"/>
                </a:lnTo>
                <a:lnTo>
                  <a:pt x="1898681" y="171343"/>
                </a:lnTo>
                <a:lnTo>
                  <a:pt x="1831682" y="177655"/>
                </a:lnTo>
                <a:lnTo>
                  <a:pt x="1764161" y="181993"/>
                </a:lnTo>
                <a:lnTo>
                  <a:pt x="1696289" y="184406"/>
                </a:lnTo>
                <a:lnTo>
                  <a:pt x="1662278" y="184905"/>
                </a:lnTo>
                <a:lnTo>
                  <a:pt x="1628245" y="184942"/>
                </a:lnTo>
                <a:close/>
              </a:path>
            </a:pathLst>
          </a:custGeom>
          <a:solidFill>
            <a:srgbClr val="00408F"/>
          </a:solidFill>
        </p:spPr>
        <p:txBody>
          <a:bodyPr wrap="square" lIns="0" tIns="0" rIns="0" bIns="0" rtlCol="0"/>
          <a:lstStyle/>
          <a:p>
            <a:endParaRPr/>
          </a:p>
        </p:txBody>
      </p:sp>
      <p:sp>
        <p:nvSpPr>
          <p:cNvPr id="15" name="object 15">
            <a:extLst>
              <a:ext uri="{FF2B5EF4-FFF2-40B4-BE49-F238E27FC236}">
                <a16:creationId xmlns:a16="http://schemas.microsoft.com/office/drawing/2014/main" id="{95A22688-74A6-135F-EF04-CA0FBFC3452E}"/>
              </a:ext>
            </a:extLst>
          </p:cNvPr>
          <p:cNvSpPr txBox="1"/>
          <p:nvPr/>
        </p:nvSpPr>
        <p:spPr>
          <a:xfrm>
            <a:off x="3111175" y="4766986"/>
            <a:ext cx="2748280" cy="143052"/>
          </a:xfrm>
          <a:prstGeom prst="rect">
            <a:avLst/>
          </a:prstGeom>
        </p:spPr>
        <p:txBody>
          <a:bodyPr vert="horz" wrap="square" lIns="0" tIns="0" rIns="0" bIns="0" rtlCol="0">
            <a:spAutoFit/>
          </a:bodyPr>
          <a:lstStyle/>
          <a:p>
            <a:pPr marL="12700">
              <a:lnSpc>
                <a:spcPts val="1145"/>
              </a:lnSpc>
            </a:pPr>
            <a:r>
              <a:rPr lang="fr-CA" sz="1100" spc="-5" dirty="0">
                <a:solidFill>
                  <a:srgbClr val="1F497D"/>
                </a:solidFill>
                <a:latin typeface="Calibri"/>
                <a:cs typeface="Calibri"/>
              </a:rPr>
              <a:t>Championnat Québécois- 14 au 18 mai 2025</a:t>
            </a:r>
            <a:endParaRPr sz="1100" dirty="0">
              <a:latin typeface="Calibri"/>
              <a:cs typeface="Calibri"/>
            </a:endParaRPr>
          </a:p>
        </p:txBody>
      </p:sp>
      <p:sp>
        <p:nvSpPr>
          <p:cNvPr id="16" name="object 16">
            <a:extLst>
              <a:ext uri="{FF2B5EF4-FFF2-40B4-BE49-F238E27FC236}">
                <a16:creationId xmlns:a16="http://schemas.microsoft.com/office/drawing/2014/main" id="{9C5DCD25-9EED-004F-51DB-75B73F3490AC}"/>
              </a:ext>
            </a:extLst>
          </p:cNvPr>
          <p:cNvSpPr txBox="1"/>
          <p:nvPr/>
        </p:nvSpPr>
        <p:spPr>
          <a:xfrm>
            <a:off x="8704499" y="4818603"/>
            <a:ext cx="134620" cy="139700"/>
          </a:xfrm>
          <a:prstGeom prst="rect">
            <a:avLst/>
          </a:prstGeom>
        </p:spPr>
        <p:txBody>
          <a:bodyPr vert="horz" wrap="square" lIns="0" tIns="0" rIns="0" bIns="0" rtlCol="0">
            <a:spAutoFit/>
          </a:bodyPr>
          <a:lstStyle/>
          <a:p>
            <a:pPr marL="38100">
              <a:lnSpc>
                <a:spcPts val="955"/>
              </a:lnSpc>
            </a:pPr>
            <a:fld id="{81D60167-4931-47E6-BA6A-407CBD079E47}" type="slidenum">
              <a:rPr sz="900" dirty="0">
                <a:solidFill>
                  <a:srgbClr val="FFFFFF"/>
                </a:solidFill>
                <a:latin typeface="Calibri"/>
                <a:cs typeface="Calibri"/>
              </a:rPr>
              <a:t>9</a:t>
            </a:fld>
            <a:endParaRPr sz="900">
              <a:latin typeface="Calibri"/>
              <a:cs typeface="Calibri"/>
            </a:endParaRPr>
          </a:p>
        </p:txBody>
      </p:sp>
      <p:pic>
        <p:nvPicPr>
          <p:cNvPr id="17" name="Image 16">
            <a:extLst>
              <a:ext uri="{FF2B5EF4-FFF2-40B4-BE49-F238E27FC236}">
                <a16:creationId xmlns:a16="http://schemas.microsoft.com/office/drawing/2014/main" id="{BB0857D8-559C-A659-CAAE-C15BD34DF3F4}"/>
              </a:ext>
            </a:extLst>
          </p:cNvPr>
          <p:cNvPicPr>
            <a:picLocks noChangeAspect="1"/>
          </p:cNvPicPr>
          <p:nvPr/>
        </p:nvPicPr>
        <p:blipFill>
          <a:blip r:embed="rId4"/>
          <a:stretch>
            <a:fillRect/>
          </a:stretch>
        </p:blipFill>
        <p:spPr>
          <a:xfrm>
            <a:off x="6639218" y="4501100"/>
            <a:ext cx="1761897" cy="475529"/>
          </a:xfrm>
          <a:prstGeom prst="rect">
            <a:avLst/>
          </a:prstGeom>
        </p:spPr>
      </p:pic>
      <p:sp>
        <p:nvSpPr>
          <p:cNvPr id="4" name="object 2">
            <a:extLst>
              <a:ext uri="{FF2B5EF4-FFF2-40B4-BE49-F238E27FC236}">
                <a16:creationId xmlns:a16="http://schemas.microsoft.com/office/drawing/2014/main" id="{139CF351-B9CE-B5D2-5D89-FC4CB0CA7108}"/>
              </a:ext>
            </a:extLst>
          </p:cNvPr>
          <p:cNvSpPr txBox="1">
            <a:spLocks/>
          </p:cNvSpPr>
          <p:nvPr/>
        </p:nvSpPr>
        <p:spPr>
          <a:xfrm>
            <a:off x="561815" y="615483"/>
            <a:ext cx="3651250" cy="274434"/>
          </a:xfrm>
          <a:prstGeom prst="rect">
            <a:avLst/>
          </a:prstGeom>
        </p:spPr>
        <p:txBody>
          <a:bodyPr vert="horz" wrap="square" lIns="0" tIns="12700" rIns="0" bIns="0" rtlCol="0">
            <a:spAutoFit/>
          </a:bodyPr>
          <a:lstStyle>
            <a:lvl1pPr>
              <a:defRPr sz="2000" b="1" i="0">
                <a:solidFill>
                  <a:srgbClr val="FF0000"/>
                </a:solidFill>
                <a:latin typeface="Verdana"/>
                <a:ea typeface="+mj-ea"/>
                <a:cs typeface="Verdana"/>
              </a:defRPr>
            </a:lvl1pPr>
          </a:lstStyle>
          <a:p>
            <a:pPr marL="12700">
              <a:spcBef>
                <a:spcPts val="100"/>
              </a:spcBef>
            </a:pPr>
            <a:r>
              <a:rPr lang="en-CA" sz="1700" kern="0" spc="-15" dirty="0">
                <a:solidFill>
                  <a:srgbClr val="1F497D"/>
                </a:solidFill>
                <a:latin typeface="Arial"/>
                <a:cs typeface="Arial"/>
              </a:rPr>
              <a:t>COMMUNICATION </a:t>
            </a:r>
            <a:r>
              <a:rPr lang="en-CA" sz="1700" kern="0" spc="-35" dirty="0">
                <a:solidFill>
                  <a:srgbClr val="1F497D"/>
                </a:solidFill>
                <a:latin typeface="Arial"/>
                <a:cs typeface="Arial"/>
              </a:rPr>
              <a:t>AVEC</a:t>
            </a:r>
            <a:r>
              <a:rPr lang="en-CA" sz="1700" kern="0" spc="-135" dirty="0">
                <a:solidFill>
                  <a:srgbClr val="1F497D"/>
                </a:solidFill>
                <a:latin typeface="Arial"/>
                <a:cs typeface="Arial"/>
              </a:rPr>
              <a:t> </a:t>
            </a:r>
            <a:r>
              <a:rPr lang="en-CA" sz="1700" kern="0" spc="-5" dirty="0">
                <a:solidFill>
                  <a:srgbClr val="1F497D"/>
                </a:solidFill>
                <a:latin typeface="Arial"/>
                <a:cs typeface="Arial"/>
              </a:rPr>
              <a:t>WhatsApp </a:t>
            </a:r>
            <a:endParaRPr lang="en-CA" sz="1700" kern="0" dirty="0">
              <a:latin typeface="Arial"/>
              <a:cs typeface="Arial"/>
            </a:endParaRPr>
          </a:p>
        </p:txBody>
      </p:sp>
      <p:sp>
        <p:nvSpPr>
          <p:cNvPr id="12" name="object 4">
            <a:extLst>
              <a:ext uri="{FF2B5EF4-FFF2-40B4-BE49-F238E27FC236}">
                <a16:creationId xmlns:a16="http://schemas.microsoft.com/office/drawing/2014/main" id="{69D16B82-7DCE-3809-5A02-B100C7B0C35D}"/>
              </a:ext>
            </a:extLst>
          </p:cNvPr>
          <p:cNvSpPr txBox="1"/>
          <p:nvPr/>
        </p:nvSpPr>
        <p:spPr>
          <a:xfrm>
            <a:off x="426522" y="1061754"/>
            <a:ext cx="5517077" cy="2161489"/>
          </a:xfrm>
          <a:prstGeom prst="rect">
            <a:avLst/>
          </a:prstGeom>
        </p:spPr>
        <p:txBody>
          <a:bodyPr vert="horz" wrap="square" lIns="0" tIns="12700" rIns="0" bIns="0" rtlCol="0">
            <a:spAutoFit/>
          </a:bodyPr>
          <a:lstStyle/>
          <a:p>
            <a:pPr marL="15240" marR="5080" indent="479425">
              <a:lnSpc>
                <a:spcPct val="152900"/>
              </a:lnSpc>
              <a:spcBef>
                <a:spcPts val="100"/>
              </a:spcBef>
            </a:pPr>
            <a:r>
              <a:rPr lang="fr-CA" sz="1200" dirty="0">
                <a:latin typeface="Arial"/>
                <a:cs typeface="Arial"/>
              </a:rPr>
              <a:t>M</a:t>
            </a:r>
            <a:r>
              <a:rPr sz="1200" dirty="0" err="1">
                <a:latin typeface="Arial"/>
                <a:cs typeface="Arial"/>
              </a:rPr>
              <a:t>essages</a:t>
            </a:r>
            <a:r>
              <a:rPr sz="1200" dirty="0">
                <a:latin typeface="Arial"/>
                <a:cs typeface="Arial"/>
              </a:rPr>
              <a:t> </a:t>
            </a:r>
            <a:r>
              <a:rPr sz="1200" spc="-5" dirty="0">
                <a:latin typeface="Arial"/>
                <a:cs typeface="Arial"/>
              </a:rPr>
              <a:t>du </a:t>
            </a:r>
            <a:r>
              <a:rPr sz="1200" dirty="0">
                <a:latin typeface="Arial"/>
                <a:cs typeface="Arial"/>
              </a:rPr>
              <a:t>comité </a:t>
            </a:r>
            <a:r>
              <a:rPr sz="1200" spc="-5" dirty="0">
                <a:latin typeface="Arial"/>
                <a:cs typeface="Arial"/>
              </a:rPr>
              <a:t>organisateur et/ou de la  FNQ, au</a:t>
            </a:r>
            <a:r>
              <a:rPr sz="1200" spc="-10" dirty="0">
                <a:latin typeface="Arial"/>
                <a:cs typeface="Arial"/>
              </a:rPr>
              <a:t> </a:t>
            </a:r>
            <a:r>
              <a:rPr sz="1200" spc="-5" dirty="0" err="1">
                <a:latin typeface="Arial"/>
                <a:cs typeface="Arial"/>
              </a:rPr>
              <a:t>besoin</a:t>
            </a:r>
            <a:endParaRPr lang="en-CA" sz="1000" dirty="0">
              <a:latin typeface="Arial"/>
              <a:cs typeface="Arial"/>
            </a:endParaRPr>
          </a:p>
          <a:p>
            <a:pPr>
              <a:lnSpc>
                <a:spcPct val="100000"/>
              </a:lnSpc>
              <a:spcBef>
                <a:spcPts val="25"/>
              </a:spcBef>
            </a:pPr>
            <a:endParaRPr lang="en-CA" sz="1000" dirty="0">
              <a:latin typeface="Arial"/>
              <a:cs typeface="Arial"/>
            </a:endParaRPr>
          </a:p>
          <a:p>
            <a:pPr>
              <a:lnSpc>
                <a:spcPct val="100000"/>
              </a:lnSpc>
              <a:spcBef>
                <a:spcPts val="25"/>
              </a:spcBef>
            </a:pPr>
            <a:endParaRPr lang="en-CA" sz="1000" dirty="0">
              <a:latin typeface="Arial"/>
              <a:cs typeface="Arial"/>
            </a:endParaRPr>
          </a:p>
          <a:p>
            <a:pPr>
              <a:lnSpc>
                <a:spcPct val="100000"/>
              </a:lnSpc>
              <a:spcBef>
                <a:spcPts val="25"/>
              </a:spcBef>
            </a:pPr>
            <a:endParaRPr lang="en-CA" sz="1000" dirty="0">
              <a:latin typeface="Arial"/>
              <a:cs typeface="Arial"/>
            </a:endParaRPr>
          </a:p>
          <a:p>
            <a:pPr>
              <a:lnSpc>
                <a:spcPct val="100000"/>
              </a:lnSpc>
              <a:spcBef>
                <a:spcPts val="25"/>
              </a:spcBef>
            </a:pPr>
            <a:endParaRPr sz="1000" dirty="0">
              <a:latin typeface="Arial"/>
              <a:cs typeface="Arial"/>
            </a:endParaRPr>
          </a:p>
          <a:p>
            <a:pPr marL="15240">
              <a:lnSpc>
                <a:spcPct val="100000"/>
              </a:lnSpc>
            </a:pPr>
            <a:r>
              <a:rPr sz="1200" b="1" spc="-5" dirty="0">
                <a:latin typeface="Arial"/>
                <a:cs typeface="Arial"/>
              </a:rPr>
              <a:t>URGENCES</a:t>
            </a:r>
            <a:r>
              <a:rPr sz="1200" spc="-5" dirty="0">
                <a:latin typeface="Arial"/>
                <a:cs typeface="Arial"/>
              </a:rPr>
              <a:t>:</a:t>
            </a:r>
            <a:endParaRPr sz="1200" dirty="0">
              <a:latin typeface="Arial"/>
              <a:cs typeface="Arial"/>
            </a:endParaRPr>
          </a:p>
          <a:p>
            <a:pPr marL="285115" marR="723265" indent="-273050">
              <a:lnSpc>
                <a:spcPct val="114999"/>
              </a:lnSpc>
              <a:spcBef>
                <a:spcPts val="400"/>
              </a:spcBef>
              <a:buChar char="●"/>
              <a:tabLst>
                <a:tab pos="285115" algn="l"/>
                <a:tab pos="285750" algn="l"/>
              </a:tabLst>
            </a:pPr>
            <a:r>
              <a:rPr sz="1200" u="heavy" spc="-5" dirty="0">
                <a:uFill>
                  <a:solidFill>
                    <a:srgbClr val="000000"/>
                  </a:solidFill>
                </a:uFill>
                <a:latin typeface="Arial"/>
                <a:cs typeface="Arial"/>
              </a:rPr>
              <a:t>Premiers </a:t>
            </a:r>
            <a:r>
              <a:rPr sz="1200" u="heavy" dirty="0">
                <a:uFill>
                  <a:solidFill>
                    <a:srgbClr val="000000"/>
                  </a:solidFill>
                </a:uFill>
                <a:latin typeface="Arial"/>
                <a:cs typeface="Arial"/>
              </a:rPr>
              <a:t>soins</a:t>
            </a:r>
            <a:r>
              <a:rPr sz="1200" dirty="0">
                <a:latin typeface="Arial"/>
                <a:cs typeface="Arial"/>
              </a:rPr>
              <a:t>: </a:t>
            </a:r>
            <a:r>
              <a:rPr sz="1200" spc="-5" dirty="0">
                <a:latin typeface="Arial"/>
                <a:cs typeface="Arial"/>
              </a:rPr>
              <a:t>Se présenter au local  des</a:t>
            </a:r>
            <a:r>
              <a:rPr sz="1200" spc="-10" dirty="0">
                <a:latin typeface="Arial"/>
                <a:cs typeface="Arial"/>
              </a:rPr>
              <a:t> </a:t>
            </a:r>
            <a:r>
              <a:rPr sz="1200" dirty="0">
                <a:latin typeface="Arial"/>
                <a:cs typeface="Arial"/>
              </a:rPr>
              <a:t>sauveteurs</a:t>
            </a:r>
          </a:p>
          <a:p>
            <a:pPr>
              <a:lnSpc>
                <a:spcPct val="100000"/>
              </a:lnSpc>
              <a:buFont typeface="Arial"/>
              <a:buChar char="●"/>
            </a:pPr>
            <a:endParaRPr sz="1300" dirty="0">
              <a:latin typeface="Arial"/>
              <a:cs typeface="Arial"/>
            </a:endParaRPr>
          </a:p>
          <a:p>
            <a:pPr>
              <a:lnSpc>
                <a:spcPct val="100000"/>
              </a:lnSpc>
              <a:spcBef>
                <a:spcPts val="25"/>
              </a:spcBef>
              <a:buFont typeface="Arial"/>
              <a:buChar char="●"/>
            </a:pPr>
            <a:endParaRPr sz="1000" dirty="0">
              <a:latin typeface="Arial"/>
              <a:cs typeface="Arial"/>
            </a:endParaRPr>
          </a:p>
          <a:p>
            <a:pPr marL="285115" indent="-273050">
              <a:lnSpc>
                <a:spcPct val="100000"/>
              </a:lnSpc>
              <a:spcBef>
                <a:spcPts val="5"/>
              </a:spcBef>
              <a:buChar char="●"/>
              <a:tabLst>
                <a:tab pos="285115" algn="l"/>
                <a:tab pos="285750" algn="l"/>
              </a:tabLst>
            </a:pPr>
            <a:r>
              <a:rPr sz="1200" spc="-5" dirty="0">
                <a:latin typeface="Arial"/>
                <a:cs typeface="Arial"/>
              </a:rPr>
              <a:t>Situations</a:t>
            </a:r>
            <a:r>
              <a:rPr sz="1200" spc="-10" dirty="0">
                <a:latin typeface="Arial"/>
                <a:cs typeface="Arial"/>
              </a:rPr>
              <a:t> </a:t>
            </a:r>
            <a:r>
              <a:rPr sz="1200" spc="-5" dirty="0">
                <a:latin typeface="Arial"/>
                <a:cs typeface="Arial"/>
              </a:rPr>
              <a:t>exceptionnelles:</a:t>
            </a:r>
            <a:endParaRPr sz="1200" dirty="0">
              <a:latin typeface="Arial"/>
              <a:cs typeface="Arial"/>
            </a:endParaRPr>
          </a:p>
          <a:p>
            <a:pPr marL="645160" marR="1082675">
              <a:lnSpc>
                <a:spcPct val="114999"/>
              </a:lnSpc>
              <a:spcBef>
                <a:spcPts val="400"/>
              </a:spcBef>
            </a:pPr>
            <a:r>
              <a:rPr sz="1200" spc="-5" dirty="0">
                <a:latin typeface="Arial"/>
                <a:cs typeface="Arial"/>
              </a:rPr>
              <a:t>Recevoir les instructions d’  </a:t>
            </a:r>
            <a:r>
              <a:rPr sz="1200" spc="-5" dirty="0" err="1">
                <a:latin typeface="Arial"/>
                <a:cs typeface="Arial"/>
              </a:rPr>
              <a:t>évacuation</a:t>
            </a:r>
            <a:r>
              <a:rPr sz="1200" spc="-5" dirty="0">
                <a:latin typeface="Arial"/>
                <a:cs typeface="Arial"/>
              </a:rPr>
              <a:t> de la</a:t>
            </a:r>
            <a:r>
              <a:rPr sz="1200" spc="-30" dirty="0">
                <a:latin typeface="Arial"/>
                <a:cs typeface="Arial"/>
              </a:rPr>
              <a:t> </a:t>
            </a:r>
            <a:r>
              <a:rPr sz="1200" dirty="0">
                <a:latin typeface="Arial"/>
                <a:cs typeface="Arial"/>
              </a:rPr>
              <a:t>ville.</a:t>
            </a:r>
          </a:p>
        </p:txBody>
      </p:sp>
      <p:pic>
        <p:nvPicPr>
          <p:cNvPr id="11" name="Picture 10" descr="A qr code with a logo&#10;&#10;AI-generated content may be incorrect.">
            <a:extLst>
              <a:ext uri="{FF2B5EF4-FFF2-40B4-BE49-F238E27FC236}">
                <a16:creationId xmlns:a16="http://schemas.microsoft.com/office/drawing/2014/main" id="{92D1F6CA-6DF5-F44F-0172-8631B337355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05742" y="872204"/>
            <a:ext cx="3211735" cy="3211735"/>
          </a:xfrm>
          <a:prstGeom prst="rect">
            <a:avLst/>
          </a:prstGeom>
        </p:spPr>
      </p:pic>
    </p:spTree>
    <p:extLst>
      <p:ext uri="{BB962C8B-B14F-4D97-AF65-F5344CB8AC3E}">
        <p14:creationId xmlns:p14="http://schemas.microsoft.com/office/powerpoint/2010/main" val="4266566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0A0ED03-4C9D-BFB3-C94D-D1E784ED523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401975D1-ACFF-EA83-A8C5-AB5C5BADC5DF}"/>
              </a:ext>
            </a:extLst>
          </p:cNvPr>
          <p:cNvSpPr/>
          <p:nvPr/>
        </p:nvSpPr>
        <p:spPr>
          <a:xfrm>
            <a:off x="0" y="19051"/>
            <a:ext cx="9143999" cy="5143499"/>
          </a:xfrm>
          <a:prstGeom prst="rect">
            <a:avLst/>
          </a:prstGeom>
          <a:blipFill>
            <a:blip r:embed="rId2" cstate="print"/>
            <a:stretch>
              <a:fillRect/>
            </a:stretch>
          </a:blipFill>
        </p:spPr>
        <p:txBody>
          <a:bodyPr wrap="square" lIns="0" tIns="0" rIns="0" bIns="0" rtlCol="0"/>
          <a:lstStyle/>
          <a:p>
            <a:endParaRPr dirty="0"/>
          </a:p>
        </p:txBody>
      </p:sp>
      <p:sp>
        <p:nvSpPr>
          <p:cNvPr id="3" name="object 3">
            <a:extLst>
              <a:ext uri="{FF2B5EF4-FFF2-40B4-BE49-F238E27FC236}">
                <a16:creationId xmlns:a16="http://schemas.microsoft.com/office/drawing/2014/main" id="{78758734-5B47-E0C6-D774-0C0F60ADBDF0}"/>
              </a:ext>
            </a:extLst>
          </p:cNvPr>
          <p:cNvSpPr/>
          <p:nvPr/>
        </p:nvSpPr>
        <p:spPr>
          <a:xfrm>
            <a:off x="8643652" y="4747878"/>
            <a:ext cx="257810" cy="257810"/>
          </a:xfrm>
          <a:custGeom>
            <a:avLst/>
            <a:gdLst/>
            <a:ahLst/>
            <a:cxnLst/>
            <a:rect l="l" t="t" r="r" b="b"/>
            <a:pathLst>
              <a:path w="257809" h="257810">
                <a:moveTo>
                  <a:pt x="128634" y="257269"/>
                </a:moveTo>
                <a:lnTo>
                  <a:pt x="87974" y="250711"/>
                </a:lnTo>
                <a:lnTo>
                  <a:pt x="52663" y="232450"/>
                </a:lnTo>
                <a:lnTo>
                  <a:pt x="24817" y="204605"/>
                </a:lnTo>
                <a:lnTo>
                  <a:pt x="6556" y="169293"/>
                </a:lnTo>
                <a:lnTo>
                  <a:pt x="0" y="128634"/>
                </a:lnTo>
                <a:lnTo>
                  <a:pt x="1682" y="107768"/>
                </a:lnTo>
                <a:lnTo>
                  <a:pt x="14356" y="69518"/>
                </a:lnTo>
                <a:lnTo>
                  <a:pt x="37674" y="37675"/>
                </a:lnTo>
                <a:lnTo>
                  <a:pt x="69518" y="14357"/>
                </a:lnTo>
                <a:lnTo>
                  <a:pt x="107768" y="1683"/>
                </a:lnTo>
                <a:lnTo>
                  <a:pt x="128634" y="0"/>
                </a:lnTo>
                <a:lnTo>
                  <a:pt x="149499" y="1683"/>
                </a:lnTo>
                <a:lnTo>
                  <a:pt x="187749" y="14357"/>
                </a:lnTo>
                <a:lnTo>
                  <a:pt x="219593" y="37675"/>
                </a:lnTo>
                <a:lnTo>
                  <a:pt x="242911" y="69518"/>
                </a:lnTo>
                <a:lnTo>
                  <a:pt x="255585" y="107768"/>
                </a:lnTo>
                <a:lnTo>
                  <a:pt x="257269" y="128634"/>
                </a:lnTo>
                <a:lnTo>
                  <a:pt x="255585" y="149500"/>
                </a:lnTo>
                <a:lnTo>
                  <a:pt x="242911" y="187750"/>
                </a:lnTo>
                <a:lnTo>
                  <a:pt x="219593" y="219593"/>
                </a:lnTo>
                <a:lnTo>
                  <a:pt x="187749" y="242911"/>
                </a:lnTo>
                <a:lnTo>
                  <a:pt x="149499" y="255586"/>
                </a:lnTo>
                <a:lnTo>
                  <a:pt x="128634" y="257269"/>
                </a:lnTo>
                <a:close/>
              </a:path>
            </a:pathLst>
          </a:custGeom>
          <a:solidFill>
            <a:srgbClr val="0A4994"/>
          </a:solidFill>
        </p:spPr>
        <p:txBody>
          <a:bodyPr wrap="square" lIns="0" tIns="0" rIns="0" bIns="0" rtlCol="0"/>
          <a:lstStyle/>
          <a:p>
            <a:endParaRPr/>
          </a:p>
        </p:txBody>
      </p:sp>
      <p:sp>
        <p:nvSpPr>
          <p:cNvPr id="5" name="object 5">
            <a:extLst>
              <a:ext uri="{FF2B5EF4-FFF2-40B4-BE49-F238E27FC236}">
                <a16:creationId xmlns:a16="http://schemas.microsoft.com/office/drawing/2014/main" id="{1B2901B3-92E5-7F0D-3161-E9FC8951510B}"/>
              </a:ext>
            </a:extLst>
          </p:cNvPr>
          <p:cNvSpPr/>
          <p:nvPr/>
        </p:nvSpPr>
        <p:spPr>
          <a:xfrm>
            <a:off x="503375" y="4218035"/>
            <a:ext cx="561749" cy="800577"/>
          </a:xfrm>
          <a:prstGeom prst="rect">
            <a:avLst/>
          </a:prstGeom>
          <a:blipFill>
            <a:blip r:embed="rId3" cstate="print"/>
            <a:stretch>
              <a:fillRect/>
            </a:stretch>
          </a:blipFill>
        </p:spPr>
        <p:txBody>
          <a:bodyPr wrap="square" lIns="0" tIns="0" rIns="0" bIns="0" rtlCol="0"/>
          <a:lstStyle/>
          <a:p>
            <a:endParaRPr/>
          </a:p>
        </p:txBody>
      </p:sp>
      <p:sp>
        <p:nvSpPr>
          <p:cNvPr id="6" name="object 6">
            <a:extLst>
              <a:ext uri="{FF2B5EF4-FFF2-40B4-BE49-F238E27FC236}">
                <a16:creationId xmlns:a16="http://schemas.microsoft.com/office/drawing/2014/main" id="{F33C195C-CF53-A132-4BE9-61B48524C1C8}"/>
              </a:ext>
            </a:extLst>
          </p:cNvPr>
          <p:cNvSpPr/>
          <p:nvPr/>
        </p:nvSpPr>
        <p:spPr>
          <a:xfrm>
            <a:off x="4" y="4865613"/>
            <a:ext cx="2720975" cy="231140"/>
          </a:xfrm>
          <a:custGeom>
            <a:avLst/>
            <a:gdLst/>
            <a:ahLst/>
            <a:cxnLst/>
            <a:rect l="l" t="t" r="r" b="b"/>
            <a:pathLst>
              <a:path w="2720975" h="231139">
                <a:moveTo>
                  <a:pt x="620569" y="230744"/>
                </a:moveTo>
                <a:lnTo>
                  <a:pt x="576670" y="230699"/>
                </a:lnTo>
                <a:lnTo>
                  <a:pt x="532799" y="230076"/>
                </a:lnTo>
                <a:lnTo>
                  <a:pt x="488983" y="228867"/>
                </a:lnTo>
                <a:lnTo>
                  <a:pt x="445251" y="227066"/>
                </a:lnTo>
                <a:lnTo>
                  <a:pt x="401632" y="224663"/>
                </a:lnTo>
                <a:lnTo>
                  <a:pt x="358154" y="221653"/>
                </a:lnTo>
                <a:lnTo>
                  <a:pt x="314844" y="218027"/>
                </a:lnTo>
                <a:lnTo>
                  <a:pt x="271732" y="213778"/>
                </a:lnTo>
                <a:lnTo>
                  <a:pt x="228844" y="208899"/>
                </a:lnTo>
                <a:lnTo>
                  <a:pt x="186211" y="203382"/>
                </a:lnTo>
                <a:lnTo>
                  <a:pt x="73017" y="187340"/>
                </a:lnTo>
                <a:lnTo>
                  <a:pt x="33622" y="180423"/>
                </a:lnTo>
                <a:lnTo>
                  <a:pt x="0" y="171612"/>
                </a:lnTo>
                <a:lnTo>
                  <a:pt x="0" y="0"/>
                </a:lnTo>
                <a:lnTo>
                  <a:pt x="2206" y="623"/>
                </a:lnTo>
                <a:lnTo>
                  <a:pt x="40076" y="13306"/>
                </a:lnTo>
                <a:lnTo>
                  <a:pt x="77673" y="24912"/>
                </a:lnTo>
                <a:lnTo>
                  <a:pt x="115978" y="35816"/>
                </a:lnTo>
                <a:lnTo>
                  <a:pt x="154948" y="46020"/>
                </a:lnTo>
                <a:lnTo>
                  <a:pt x="194539" y="55528"/>
                </a:lnTo>
                <a:lnTo>
                  <a:pt x="234708" y="64342"/>
                </a:lnTo>
                <a:lnTo>
                  <a:pt x="275409" y="72467"/>
                </a:lnTo>
                <a:lnTo>
                  <a:pt x="316601" y="79903"/>
                </a:lnTo>
                <a:lnTo>
                  <a:pt x="358238" y="86656"/>
                </a:lnTo>
                <a:lnTo>
                  <a:pt x="400278" y="92728"/>
                </a:lnTo>
                <a:lnTo>
                  <a:pt x="442675" y="98121"/>
                </a:lnTo>
                <a:lnTo>
                  <a:pt x="485386" y="102840"/>
                </a:lnTo>
                <a:lnTo>
                  <a:pt x="528369" y="106886"/>
                </a:lnTo>
                <a:lnTo>
                  <a:pt x="571578" y="110263"/>
                </a:lnTo>
                <a:lnTo>
                  <a:pt x="614970" y="112975"/>
                </a:lnTo>
                <a:lnTo>
                  <a:pt x="658501" y="115024"/>
                </a:lnTo>
                <a:lnTo>
                  <a:pt x="702128" y="116413"/>
                </a:lnTo>
                <a:lnTo>
                  <a:pt x="745806" y="117145"/>
                </a:lnTo>
                <a:lnTo>
                  <a:pt x="1533680" y="117224"/>
                </a:lnTo>
                <a:lnTo>
                  <a:pt x="1303511" y="161081"/>
                </a:lnTo>
                <a:lnTo>
                  <a:pt x="1221328" y="175640"/>
                </a:lnTo>
                <a:lnTo>
                  <a:pt x="1138513" y="189075"/>
                </a:lnTo>
                <a:lnTo>
                  <a:pt x="1096804" y="195256"/>
                </a:lnTo>
                <a:lnTo>
                  <a:pt x="1054856" y="201018"/>
                </a:lnTo>
                <a:lnTo>
                  <a:pt x="1012236" y="206347"/>
                </a:lnTo>
                <a:lnTo>
                  <a:pt x="969360" y="211174"/>
                </a:lnTo>
                <a:lnTo>
                  <a:pt x="926259" y="215488"/>
                </a:lnTo>
                <a:lnTo>
                  <a:pt x="882958" y="219284"/>
                </a:lnTo>
                <a:lnTo>
                  <a:pt x="839487" y="222553"/>
                </a:lnTo>
                <a:lnTo>
                  <a:pt x="795874" y="225288"/>
                </a:lnTo>
                <a:lnTo>
                  <a:pt x="752148" y="227483"/>
                </a:lnTo>
                <a:lnTo>
                  <a:pt x="708336" y="229128"/>
                </a:lnTo>
                <a:lnTo>
                  <a:pt x="664467" y="230218"/>
                </a:lnTo>
                <a:lnTo>
                  <a:pt x="620569" y="230744"/>
                </a:lnTo>
                <a:close/>
              </a:path>
              <a:path w="2720975" h="231139">
                <a:moveTo>
                  <a:pt x="1533680" y="117224"/>
                </a:moveTo>
                <a:lnTo>
                  <a:pt x="789491" y="117224"/>
                </a:lnTo>
                <a:lnTo>
                  <a:pt x="833141" y="116652"/>
                </a:lnTo>
                <a:lnTo>
                  <a:pt x="876711" y="115433"/>
                </a:lnTo>
                <a:lnTo>
                  <a:pt x="920429" y="113582"/>
                </a:lnTo>
                <a:lnTo>
                  <a:pt x="963986" y="111160"/>
                </a:lnTo>
                <a:lnTo>
                  <a:pt x="1007396" y="108214"/>
                </a:lnTo>
                <a:lnTo>
                  <a:pt x="1050672" y="104790"/>
                </a:lnTo>
                <a:lnTo>
                  <a:pt x="1136881" y="96701"/>
                </a:lnTo>
                <a:lnTo>
                  <a:pt x="1222724" y="87268"/>
                </a:lnTo>
                <a:lnTo>
                  <a:pt x="1607463" y="38287"/>
                </a:lnTo>
                <a:lnTo>
                  <a:pt x="1736312" y="23540"/>
                </a:lnTo>
                <a:lnTo>
                  <a:pt x="1821016" y="15430"/>
                </a:lnTo>
                <a:lnTo>
                  <a:pt x="1863046" y="12070"/>
                </a:lnTo>
                <a:lnTo>
                  <a:pt x="1905464" y="9167"/>
                </a:lnTo>
                <a:lnTo>
                  <a:pt x="1948198" y="6758"/>
                </a:lnTo>
                <a:lnTo>
                  <a:pt x="1991170" y="4881"/>
                </a:lnTo>
                <a:lnTo>
                  <a:pt x="2034308" y="3574"/>
                </a:lnTo>
                <a:lnTo>
                  <a:pt x="2077538" y="2876"/>
                </a:lnTo>
                <a:lnTo>
                  <a:pt x="2120785" y="2825"/>
                </a:lnTo>
                <a:lnTo>
                  <a:pt x="2163973" y="3458"/>
                </a:lnTo>
                <a:lnTo>
                  <a:pt x="2207029" y="4814"/>
                </a:lnTo>
                <a:lnTo>
                  <a:pt x="2249880" y="6930"/>
                </a:lnTo>
                <a:lnTo>
                  <a:pt x="2292448" y="9845"/>
                </a:lnTo>
                <a:lnTo>
                  <a:pt x="2334660" y="13597"/>
                </a:lnTo>
                <a:lnTo>
                  <a:pt x="2376443" y="18224"/>
                </a:lnTo>
                <a:lnTo>
                  <a:pt x="2417721" y="23763"/>
                </a:lnTo>
                <a:lnTo>
                  <a:pt x="2458420" y="30254"/>
                </a:lnTo>
                <a:lnTo>
                  <a:pt x="2480132" y="34309"/>
                </a:lnTo>
                <a:lnTo>
                  <a:pt x="2218395" y="34309"/>
                </a:lnTo>
                <a:lnTo>
                  <a:pt x="2175331" y="35004"/>
                </a:lnTo>
                <a:lnTo>
                  <a:pt x="2132266" y="36468"/>
                </a:lnTo>
                <a:lnTo>
                  <a:pt x="2089273" y="38657"/>
                </a:lnTo>
                <a:lnTo>
                  <a:pt x="2046424" y="41530"/>
                </a:lnTo>
                <a:lnTo>
                  <a:pt x="2003791" y="45044"/>
                </a:lnTo>
                <a:lnTo>
                  <a:pt x="1961446" y="49157"/>
                </a:lnTo>
                <a:lnTo>
                  <a:pt x="1919461" y="53826"/>
                </a:lnTo>
                <a:lnTo>
                  <a:pt x="1877909" y="59009"/>
                </a:lnTo>
                <a:lnTo>
                  <a:pt x="1836862" y="64665"/>
                </a:lnTo>
                <a:lnTo>
                  <a:pt x="1753644" y="77491"/>
                </a:lnTo>
                <a:lnTo>
                  <a:pt x="1630139" y="99025"/>
                </a:lnTo>
                <a:lnTo>
                  <a:pt x="1533680" y="117224"/>
                </a:lnTo>
                <a:close/>
              </a:path>
              <a:path w="2720975" h="231139">
                <a:moveTo>
                  <a:pt x="2720850" y="105508"/>
                </a:moveTo>
                <a:lnTo>
                  <a:pt x="2677836" y="91431"/>
                </a:lnTo>
                <a:lnTo>
                  <a:pt x="2633133" y="78933"/>
                </a:lnTo>
                <a:lnTo>
                  <a:pt x="2594043" y="69615"/>
                </a:lnTo>
                <a:lnTo>
                  <a:pt x="2554231" y="61489"/>
                </a:lnTo>
                <a:lnTo>
                  <a:pt x="2513769" y="54513"/>
                </a:lnTo>
                <a:lnTo>
                  <a:pt x="2472729" y="48644"/>
                </a:lnTo>
                <a:lnTo>
                  <a:pt x="2431183" y="43840"/>
                </a:lnTo>
                <a:lnTo>
                  <a:pt x="2389204" y="40058"/>
                </a:lnTo>
                <a:lnTo>
                  <a:pt x="2346863" y="37256"/>
                </a:lnTo>
                <a:lnTo>
                  <a:pt x="2304234" y="35392"/>
                </a:lnTo>
                <a:lnTo>
                  <a:pt x="2261387" y="34424"/>
                </a:lnTo>
                <a:lnTo>
                  <a:pt x="2218395" y="34309"/>
                </a:lnTo>
                <a:lnTo>
                  <a:pt x="2480132" y="34309"/>
                </a:lnTo>
                <a:lnTo>
                  <a:pt x="2537784" y="46240"/>
                </a:lnTo>
                <a:lnTo>
                  <a:pt x="2576300" y="55811"/>
                </a:lnTo>
                <a:lnTo>
                  <a:pt x="2613939" y="66486"/>
                </a:lnTo>
                <a:lnTo>
                  <a:pt x="2650626" y="78301"/>
                </a:lnTo>
                <a:lnTo>
                  <a:pt x="2686288" y="91296"/>
                </a:lnTo>
                <a:lnTo>
                  <a:pt x="2720850" y="105508"/>
                </a:lnTo>
                <a:close/>
              </a:path>
            </a:pathLst>
          </a:custGeom>
          <a:solidFill>
            <a:srgbClr val="00408F"/>
          </a:solidFill>
        </p:spPr>
        <p:txBody>
          <a:bodyPr wrap="square" lIns="0" tIns="0" rIns="0" bIns="0" rtlCol="0"/>
          <a:lstStyle/>
          <a:p>
            <a:endParaRPr/>
          </a:p>
        </p:txBody>
      </p:sp>
      <p:sp>
        <p:nvSpPr>
          <p:cNvPr id="7" name="object 7">
            <a:extLst>
              <a:ext uri="{FF2B5EF4-FFF2-40B4-BE49-F238E27FC236}">
                <a16:creationId xmlns:a16="http://schemas.microsoft.com/office/drawing/2014/main" id="{2384006C-76A6-083F-185F-DBA39D93B55C}"/>
              </a:ext>
            </a:extLst>
          </p:cNvPr>
          <p:cNvSpPr/>
          <p:nvPr/>
        </p:nvSpPr>
        <p:spPr>
          <a:xfrm>
            <a:off x="951507" y="4930680"/>
            <a:ext cx="1929130" cy="213360"/>
          </a:xfrm>
          <a:custGeom>
            <a:avLst/>
            <a:gdLst/>
            <a:ahLst/>
            <a:cxnLst/>
            <a:rect l="l" t="t" r="r" b="b"/>
            <a:pathLst>
              <a:path w="1929130" h="213360">
                <a:moveTo>
                  <a:pt x="250957" y="190815"/>
                </a:moveTo>
                <a:lnTo>
                  <a:pt x="208420" y="190684"/>
                </a:lnTo>
                <a:lnTo>
                  <a:pt x="166064" y="189507"/>
                </a:lnTo>
                <a:lnTo>
                  <a:pt x="123966" y="187208"/>
                </a:lnTo>
                <a:lnTo>
                  <a:pt x="82206" y="183711"/>
                </a:lnTo>
                <a:lnTo>
                  <a:pt x="40857" y="178940"/>
                </a:lnTo>
                <a:lnTo>
                  <a:pt x="0" y="172820"/>
                </a:lnTo>
                <a:lnTo>
                  <a:pt x="43593" y="172315"/>
                </a:lnTo>
                <a:lnTo>
                  <a:pt x="86856" y="170647"/>
                </a:lnTo>
                <a:lnTo>
                  <a:pt x="129800" y="167905"/>
                </a:lnTo>
                <a:lnTo>
                  <a:pt x="172438" y="164178"/>
                </a:lnTo>
                <a:lnTo>
                  <a:pt x="214781" y="159555"/>
                </a:lnTo>
                <a:lnTo>
                  <a:pt x="256843" y="154128"/>
                </a:lnTo>
                <a:lnTo>
                  <a:pt x="298635" y="147984"/>
                </a:lnTo>
                <a:lnTo>
                  <a:pt x="340170" y="141214"/>
                </a:lnTo>
                <a:lnTo>
                  <a:pt x="381459" y="133908"/>
                </a:lnTo>
                <a:lnTo>
                  <a:pt x="463351" y="118042"/>
                </a:lnTo>
                <a:lnTo>
                  <a:pt x="742923" y="58941"/>
                </a:lnTo>
                <a:lnTo>
                  <a:pt x="822133" y="43523"/>
                </a:lnTo>
                <a:lnTo>
                  <a:pt x="862072" y="36330"/>
                </a:lnTo>
                <a:lnTo>
                  <a:pt x="902227" y="29576"/>
                </a:lnTo>
                <a:lnTo>
                  <a:pt x="942591" y="23332"/>
                </a:lnTo>
                <a:lnTo>
                  <a:pt x="983156" y="17673"/>
                </a:lnTo>
                <a:lnTo>
                  <a:pt x="1023920" y="12669"/>
                </a:lnTo>
                <a:lnTo>
                  <a:pt x="1064872" y="8392"/>
                </a:lnTo>
                <a:lnTo>
                  <a:pt x="1106009" y="4915"/>
                </a:lnTo>
                <a:lnTo>
                  <a:pt x="1147322" y="2309"/>
                </a:lnTo>
                <a:lnTo>
                  <a:pt x="1188807" y="647"/>
                </a:lnTo>
                <a:lnTo>
                  <a:pt x="1230458" y="0"/>
                </a:lnTo>
                <a:lnTo>
                  <a:pt x="1272267" y="440"/>
                </a:lnTo>
                <a:lnTo>
                  <a:pt x="1314727" y="2100"/>
                </a:lnTo>
                <a:lnTo>
                  <a:pt x="1357022" y="5030"/>
                </a:lnTo>
                <a:lnTo>
                  <a:pt x="1399032" y="9196"/>
                </a:lnTo>
                <a:lnTo>
                  <a:pt x="1440637" y="14570"/>
                </a:lnTo>
                <a:lnTo>
                  <a:pt x="1481717" y="21118"/>
                </a:lnTo>
                <a:lnTo>
                  <a:pt x="1522154" y="28809"/>
                </a:lnTo>
                <a:lnTo>
                  <a:pt x="1561827" y="37610"/>
                </a:lnTo>
                <a:lnTo>
                  <a:pt x="1600617" y="47491"/>
                </a:lnTo>
                <a:lnTo>
                  <a:pt x="1638405" y="58419"/>
                </a:lnTo>
                <a:lnTo>
                  <a:pt x="1675069" y="70364"/>
                </a:lnTo>
                <a:lnTo>
                  <a:pt x="1691056" y="76198"/>
                </a:lnTo>
                <a:lnTo>
                  <a:pt x="1284722" y="76198"/>
                </a:lnTo>
                <a:lnTo>
                  <a:pt x="1242146" y="76617"/>
                </a:lnTo>
                <a:lnTo>
                  <a:pt x="1199562" y="78107"/>
                </a:lnTo>
                <a:lnTo>
                  <a:pt x="1157665" y="80582"/>
                </a:lnTo>
                <a:lnTo>
                  <a:pt x="1116078" y="83955"/>
                </a:lnTo>
                <a:lnTo>
                  <a:pt x="1074768" y="88125"/>
                </a:lnTo>
                <a:lnTo>
                  <a:pt x="1033699" y="92990"/>
                </a:lnTo>
                <a:lnTo>
                  <a:pt x="992840" y="98448"/>
                </a:lnTo>
                <a:lnTo>
                  <a:pt x="952154" y="104398"/>
                </a:lnTo>
                <a:lnTo>
                  <a:pt x="871166" y="117364"/>
                </a:lnTo>
                <a:lnTo>
                  <a:pt x="750100" y="137960"/>
                </a:lnTo>
                <a:lnTo>
                  <a:pt x="669342" y="151257"/>
                </a:lnTo>
                <a:lnTo>
                  <a:pt x="588533" y="163292"/>
                </a:lnTo>
                <a:lnTo>
                  <a:pt x="547322" y="168803"/>
                </a:lnTo>
                <a:lnTo>
                  <a:pt x="505674" y="173873"/>
                </a:lnTo>
                <a:lnTo>
                  <a:pt x="463667" y="178428"/>
                </a:lnTo>
                <a:lnTo>
                  <a:pt x="421379" y="182391"/>
                </a:lnTo>
                <a:lnTo>
                  <a:pt x="378887" y="185687"/>
                </a:lnTo>
                <a:lnTo>
                  <a:pt x="336268" y="188241"/>
                </a:lnTo>
                <a:lnTo>
                  <a:pt x="293599" y="189974"/>
                </a:lnTo>
                <a:lnTo>
                  <a:pt x="250957" y="190815"/>
                </a:lnTo>
                <a:close/>
              </a:path>
              <a:path w="1929130" h="213360">
                <a:moveTo>
                  <a:pt x="1928850" y="212819"/>
                </a:moveTo>
                <a:lnTo>
                  <a:pt x="1923738" y="212819"/>
                </a:lnTo>
                <a:lnTo>
                  <a:pt x="1903816" y="202864"/>
                </a:lnTo>
                <a:lnTo>
                  <a:pt x="1871542" y="188191"/>
                </a:lnTo>
                <a:lnTo>
                  <a:pt x="1803453" y="161354"/>
                </a:lnTo>
                <a:lnTo>
                  <a:pt x="1731122" y="137955"/>
                </a:lnTo>
                <a:lnTo>
                  <a:pt x="1693590" y="127592"/>
                </a:lnTo>
                <a:lnTo>
                  <a:pt x="1655208" y="118130"/>
                </a:lnTo>
                <a:lnTo>
                  <a:pt x="1616070" y="109588"/>
                </a:lnTo>
                <a:lnTo>
                  <a:pt x="1576250" y="101982"/>
                </a:lnTo>
                <a:lnTo>
                  <a:pt x="1535824" y="95327"/>
                </a:lnTo>
                <a:lnTo>
                  <a:pt x="1494866" y="89637"/>
                </a:lnTo>
                <a:lnTo>
                  <a:pt x="1453452" y="84928"/>
                </a:lnTo>
                <a:lnTo>
                  <a:pt x="1411655" y="81215"/>
                </a:lnTo>
                <a:lnTo>
                  <a:pt x="1369551" y="78512"/>
                </a:lnTo>
                <a:lnTo>
                  <a:pt x="1327215" y="76835"/>
                </a:lnTo>
                <a:lnTo>
                  <a:pt x="1284722" y="76198"/>
                </a:lnTo>
                <a:lnTo>
                  <a:pt x="1691056" y="76198"/>
                </a:lnTo>
                <a:lnTo>
                  <a:pt x="1744554" y="97173"/>
                </a:lnTo>
                <a:lnTo>
                  <a:pt x="1808114" y="127667"/>
                </a:lnTo>
                <a:lnTo>
                  <a:pt x="1864791" y="161590"/>
                </a:lnTo>
                <a:lnTo>
                  <a:pt x="1913630" y="198690"/>
                </a:lnTo>
                <a:lnTo>
                  <a:pt x="1928850" y="212819"/>
                </a:lnTo>
                <a:close/>
              </a:path>
            </a:pathLst>
          </a:custGeom>
          <a:solidFill>
            <a:srgbClr val="00ABD9"/>
          </a:solidFill>
        </p:spPr>
        <p:txBody>
          <a:bodyPr wrap="square" lIns="0" tIns="0" rIns="0" bIns="0" rtlCol="0"/>
          <a:lstStyle/>
          <a:p>
            <a:endParaRPr/>
          </a:p>
        </p:txBody>
      </p:sp>
      <p:sp>
        <p:nvSpPr>
          <p:cNvPr id="8" name="object 8">
            <a:extLst>
              <a:ext uri="{FF2B5EF4-FFF2-40B4-BE49-F238E27FC236}">
                <a16:creationId xmlns:a16="http://schemas.microsoft.com/office/drawing/2014/main" id="{B14EE32D-D7F1-25AA-D5F0-030DE29BB857}"/>
              </a:ext>
            </a:extLst>
          </p:cNvPr>
          <p:cNvSpPr/>
          <p:nvPr/>
        </p:nvSpPr>
        <p:spPr>
          <a:xfrm>
            <a:off x="8007887" y="0"/>
            <a:ext cx="1136650" cy="175895"/>
          </a:xfrm>
          <a:custGeom>
            <a:avLst/>
            <a:gdLst/>
            <a:ahLst/>
            <a:cxnLst/>
            <a:rect l="l" t="t" r="r" b="b"/>
            <a:pathLst>
              <a:path w="1136650" h="175895">
                <a:moveTo>
                  <a:pt x="229485" y="175336"/>
                </a:moveTo>
                <a:lnTo>
                  <a:pt x="136905" y="174891"/>
                </a:lnTo>
                <a:lnTo>
                  <a:pt x="0" y="172002"/>
                </a:lnTo>
                <a:lnTo>
                  <a:pt x="90507" y="168776"/>
                </a:lnTo>
                <a:lnTo>
                  <a:pt x="179710" y="164356"/>
                </a:lnTo>
                <a:lnTo>
                  <a:pt x="267334" y="158761"/>
                </a:lnTo>
                <a:lnTo>
                  <a:pt x="353108" y="152014"/>
                </a:lnTo>
                <a:lnTo>
                  <a:pt x="436760" y="144135"/>
                </a:lnTo>
                <a:lnTo>
                  <a:pt x="518018" y="135145"/>
                </a:lnTo>
                <a:lnTo>
                  <a:pt x="596610" y="125065"/>
                </a:lnTo>
                <a:lnTo>
                  <a:pt x="672262" y="113917"/>
                </a:lnTo>
                <a:lnTo>
                  <a:pt x="744703" y="101722"/>
                </a:lnTo>
                <a:lnTo>
                  <a:pt x="815330" y="88096"/>
                </a:lnTo>
                <a:lnTo>
                  <a:pt x="880906" y="73303"/>
                </a:lnTo>
                <a:lnTo>
                  <a:pt x="939846" y="57853"/>
                </a:lnTo>
                <a:lnTo>
                  <a:pt x="993495" y="41770"/>
                </a:lnTo>
                <a:lnTo>
                  <a:pt x="1043192" y="25078"/>
                </a:lnTo>
                <a:lnTo>
                  <a:pt x="1090284" y="7804"/>
                </a:lnTo>
                <a:lnTo>
                  <a:pt x="1110561" y="0"/>
                </a:lnTo>
                <a:lnTo>
                  <a:pt x="1136111" y="0"/>
                </a:lnTo>
                <a:lnTo>
                  <a:pt x="1136111" y="113201"/>
                </a:lnTo>
                <a:lnTo>
                  <a:pt x="1052872" y="124748"/>
                </a:lnTo>
                <a:lnTo>
                  <a:pt x="966814" y="135198"/>
                </a:lnTo>
                <a:lnTo>
                  <a:pt x="877922" y="144549"/>
                </a:lnTo>
                <a:lnTo>
                  <a:pt x="787538" y="152636"/>
                </a:lnTo>
                <a:lnTo>
                  <a:pt x="695858" y="159480"/>
                </a:lnTo>
                <a:lnTo>
                  <a:pt x="603211" y="165089"/>
                </a:lnTo>
                <a:lnTo>
                  <a:pt x="463142" y="171204"/>
                </a:lnTo>
                <a:lnTo>
                  <a:pt x="322734" y="174587"/>
                </a:lnTo>
                <a:lnTo>
                  <a:pt x="229485" y="175336"/>
                </a:lnTo>
                <a:close/>
              </a:path>
            </a:pathLst>
          </a:custGeom>
          <a:solidFill>
            <a:srgbClr val="FFED00"/>
          </a:solidFill>
        </p:spPr>
        <p:txBody>
          <a:bodyPr wrap="square" lIns="0" tIns="0" rIns="0" bIns="0" rtlCol="0"/>
          <a:lstStyle/>
          <a:p>
            <a:endParaRPr/>
          </a:p>
        </p:txBody>
      </p:sp>
      <p:sp>
        <p:nvSpPr>
          <p:cNvPr id="9" name="object 9">
            <a:extLst>
              <a:ext uri="{FF2B5EF4-FFF2-40B4-BE49-F238E27FC236}">
                <a16:creationId xmlns:a16="http://schemas.microsoft.com/office/drawing/2014/main" id="{01A9D0D7-6572-589F-3396-C9407FCC275A}"/>
              </a:ext>
            </a:extLst>
          </p:cNvPr>
          <p:cNvSpPr/>
          <p:nvPr/>
        </p:nvSpPr>
        <p:spPr>
          <a:xfrm>
            <a:off x="7034631" y="80310"/>
            <a:ext cx="2109470" cy="185420"/>
          </a:xfrm>
          <a:custGeom>
            <a:avLst/>
            <a:gdLst/>
            <a:ahLst/>
            <a:cxnLst/>
            <a:rect l="l" t="t" r="r" b="b"/>
            <a:pathLst>
              <a:path w="2109470" h="185420">
                <a:moveTo>
                  <a:pt x="2109342" y="93955"/>
                </a:moveTo>
                <a:lnTo>
                  <a:pt x="1497288" y="93955"/>
                </a:lnTo>
                <a:lnTo>
                  <a:pt x="1531155" y="93892"/>
                </a:lnTo>
                <a:lnTo>
                  <a:pt x="1565016" y="93305"/>
                </a:lnTo>
                <a:lnTo>
                  <a:pt x="1632586" y="90550"/>
                </a:lnTo>
                <a:lnTo>
                  <a:pt x="1699723" y="85669"/>
                </a:lnTo>
                <a:lnTo>
                  <a:pt x="1766158" y="78644"/>
                </a:lnTo>
                <a:lnTo>
                  <a:pt x="1831617" y="69455"/>
                </a:lnTo>
                <a:lnTo>
                  <a:pt x="1895831" y="58082"/>
                </a:lnTo>
                <a:lnTo>
                  <a:pt x="1958525" y="44506"/>
                </a:lnTo>
                <a:lnTo>
                  <a:pt x="2019430" y="28707"/>
                </a:lnTo>
                <a:lnTo>
                  <a:pt x="2078273" y="10665"/>
                </a:lnTo>
                <a:lnTo>
                  <a:pt x="2107632" y="499"/>
                </a:lnTo>
                <a:lnTo>
                  <a:pt x="2109342" y="0"/>
                </a:lnTo>
                <a:lnTo>
                  <a:pt x="2109342" y="93955"/>
                </a:lnTo>
                <a:close/>
              </a:path>
              <a:path w="2109470" h="185420">
                <a:moveTo>
                  <a:pt x="0" y="84565"/>
                </a:moveTo>
                <a:lnTo>
                  <a:pt x="54440" y="62759"/>
                </a:lnTo>
                <a:lnTo>
                  <a:pt x="112062" y="44733"/>
                </a:lnTo>
                <a:lnTo>
                  <a:pt x="172403" y="30243"/>
                </a:lnTo>
                <a:lnTo>
                  <a:pt x="235000" y="19046"/>
                </a:lnTo>
                <a:lnTo>
                  <a:pt x="299394" y="10898"/>
                </a:lnTo>
                <a:lnTo>
                  <a:pt x="365120" y="5554"/>
                </a:lnTo>
                <a:lnTo>
                  <a:pt x="431719" y="2771"/>
                </a:lnTo>
                <a:lnTo>
                  <a:pt x="465200" y="2264"/>
                </a:lnTo>
                <a:lnTo>
                  <a:pt x="498728" y="2305"/>
                </a:lnTo>
                <a:lnTo>
                  <a:pt x="565685" y="3912"/>
                </a:lnTo>
                <a:lnTo>
                  <a:pt x="632128" y="7347"/>
                </a:lnTo>
                <a:lnTo>
                  <a:pt x="697597" y="12367"/>
                </a:lnTo>
                <a:lnTo>
                  <a:pt x="763263" y="18867"/>
                </a:lnTo>
                <a:lnTo>
                  <a:pt x="837533" y="27498"/>
                </a:lnTo>
                <a:lnTo>
                  <a:pt x="389528" y="27498"/>
                </a:lnTo>
                <a:lnTo>
                  <a:pt x="356199" y="27591"/>
                </a:lnTo>
                <a:lnTo>
                  <a:pt x="289933" y="29861"/>
                </a:lnTo>
                <a:lnTo>
                  <a:pt x="224564" y="35137"/>
                </a:lnTo>
                <a:lnTo>
                  <a:pt x="160539" y="43692"/>
                </a:lnTo>
                <a:lnTo>
                  <a:pt x="98306" y="55797"/>
                </a:lnTo>
                <a:lnTo>
                  <a:pt x="33346" y="73282"/>
                </a:lnTo>
                <a:lnTo>
                  <a:pt x="0" y="84565"/>
                </a:lnTo>
                <a:close/>
              </a:path>
              <a:path w="2109470" h="185420">
                <a:moveTo>
                  <a:pt x="1628245" y="184942"/>
                </a:moveTo>
                <a:lnTo>
                  <a:pt x="1560203" y="183646"/>
                </a:lnTo>
                <a:lnTo>
                  <a:pt x="1492339" y="180569"/>
                </a:lnTo>
                <a:lnTo>
                  <a:pt x="1424828" y="175756"/>
                </a:lnTo>
                <a:lnTo>
                  <a:pt x="1357844" y="169256"/>
                </a:lnTo>
                <a:lnTo>
                  <a:pt x="1291563" y="161116"/>
                </a:lnTo>
                <a:lnTo>
                  <a:pt x="1226708" y="151544"/>
                </a:lnTo>
                <a:lnTo>
                  <a:pt x="1130599" y="135035"/>
                </a:lnTo>
                <a:lnTo>
                  <a:pt x="813768" y="73420"/>
                </a:lnTo>
                <a:lnTo>
                  <a:pt x="749827" y="62109"/>
                </a:lnTo>
                <a:lnTo>
                  <a:pt x="685312" y="51829"/>
                </a:lnTo>
                <a:lnTo>
                  <a:pt x="621277" y="43142"/>
                </a:lnTo>
                <a:lnTo>
                  <a:pt x="555900" y="36103"/>
                </a:lnTo>
                <a:lnTo>
                  <a:pt x="489630" y="30984"/>
                </a:lnTo>
                <a:lnTo>
                  <a:pt x="422913" y="28056"/>
                </a:lnTo>
                <a:lnTo>
                  <a:pt x="389528" y="27498"/>
                </a:lnTo>
                <a:lnTo>
                  <a:pt x="837533" y="27498"/>
                </a:lnTo>
                <a:lnTo>
                  <a:pt x="1161424" y="69945"/>
                </a:lnTo>
                <a:lnTo>
                  <a:pt x="1227974" y="77506"/>
                </a:lnTo>
                <a:lnTo>
                  <a:pt x="1294807" y="83990"/>
                </a:lnTo>
                <a:lnTo>
                  <a:pt x="1362011" y="89095"/>
                </a:lnTo>
                <a:lnTo>
                  <a:pt x="1429671" y="92519"/>
                </a:lnTo>
                <a:lnTo>
                  <a:pt x="1497288" y="93955"/>
                </a:lnTo>
                <a:lnTo>
                  <a:pt x="2109342" y="93955"/>
                </a:lnTo>
                <a:lnTo>
                  <a:pt x="2109342" y="137547"/>
                </a:lnTo>
                <a:lnTo>
                  <a:pt x="2052736" y="150153"/>
                </a:lnTo>
                <a:lnTo>
                  <a:pt x="1964981" y="163011"/>
                </a:lnTo>
                <a:lnTo>
                  <a:pt x="1898681" y="171343"/>
                </a:lnTo>
                <a:lnTo>
                  <a:pt x="1831682" y="177655"/>
                </a:lnTo>
                <a:lnTo>
                  <a:pt x="1764161" y="181993"/>
                </a:lnTo>
                <a:lnTo>
                  <a:pt x="1696289" y="184406"/>
                </a:lnTo>
                <a:lnTo>
                  <a:pt x="1662278" y="184905"/>
                </a:lnTo>
                <a:lnTo>
                  <a:pt x="1628245" y="184942"/>
                </a:lnTo>
                <a:close/>
              </a:path>
            </a:pathLst>
          </a:custGeom>
          <a:solidFill>
            <a:srgbClr val="00408F"/>
          </a:solidFill>
        </p:spPr>
        <p:txBody>
          <a:bodyPr wrap="square" lIns="0" tIns="0" rIns="0" bIns="0" rtlCol="0"/>
          <a:lstStyle/>
          <a:p>
            <a:endParaRPr/>
          </a:p>
        </p:txBody>
      </p:sp>
      <p:sp>
        <p:nvSpPr>
          <p:cNvPr id="15" name="object 15">
            <a:extLst>
              <a:ext uri="{FF2B5EF4-FFF2-40B4-BE49-F238E27FC236}">
                <a16:creationId xmlns:a16="http://schemas.microsoft.com/office/drawing/2014/main" id="{51FEA515-437E-8DFB-7DEA-B6E502E0B01B}"/>
              </a:ext>
            </a:extLst>
          </p:cNvPr>
          <p:cNvSpPr txBox="1"/>
          <p:nvPr/>
        </p:nvSpPr>
        <p:spPr>
          <a:xfrm>
            <a:off x="3111175" y="4766986"/>
            <a:ext cx="2748280" cy="143052"/>
          </a:xfrm>
          <a:prstGeom prst="rect">
            <a:avLst/>
          </a:prstGeom>
        </p:spPr>
        <p:txBody>
          <a:bodyPr vert="horz" wrap="square" lIns="0" tIns="0" rIns="0" bIns="0" rtlCol="0">
            <a:spAutoFit/>
          </a:bodyPr>
          <a:lstStyle/>
          <a:p>
            <a:pPr marL="12700">
              <a:lnSpc>
                <a:spcPts val="1145"/>
              </a:lnSpc>
            </a:pPr>
            <a:r>
              <a:rPr lang="fr-CA" sz="1100" spc="-5" dirty="0">
                <a:solidFill>
                  <a:srgbClr val="1F497D"/>
                </a:solidFill>
                <a:latin typeface="Calibri"/>
                <a:cs typeface="Calibri"/>
              </a:rPr>
              <a:t>Championnat Québécois- 14 au 18 mai 2025</a:t>
            </a:r>
            <a:endParaRPr sz="1100" dirty="0">
              <a:latin typeface="Calibri"/>
              <a:cs typeface="Calibri"/>
            </a:endParaRPr>
          </a:p>
        </p:txBody>
      </p:sp>
      <p:sp>
        <p:nvSpPr>
          <p:cNvPr id="16" name="object 16">
            <a:extLst>
              <a:ext uri="{FF2B5EF4-FFF2-40B4-BE49-F238E27FC236}">
                <a16:creationId xmlns:a16="http://schemas.microsoft.com/office/drawing/2014/main" id="{1B105F70-FD5A-D3E6-D1A8-76031CFD5FD6}"/>
              </a:ext>
            </a:extLst>
          </p:cNvPr>
          <p:cNvSpPr txBox="1"/>
          <p:nvPr/>
        </p:nvSpPr>
        <p:spPr>
          <a:xfrm>
            <a:off x="8704498" y="4818603"/>
            <a:ext cx="196963" cy="128240"/>
          </a:xfrm>
          <a:prstGeom prst="rect">
            <a:avLst/>
          </a:prstGeom>
        </p:spPr>
        <p:txBody>
          <a:bodyPr vert="horz" wrap="square" lIns="0" tIns="0" rIns="0" bIns="0" rtlCol="0">
            <a:spAutoFit/>
          </a:bodyPr>
          <a:lstStyle/>
          <a:p>
            <a:pPr marL="38100">
              <a:lnSpc>
                <a:spcPts val="955"/>
              </a:lnSpc>
            </a:pPr>
            <a:fld id="{81D60167-4931-47E6-BA6A-407CBD079E47}" type="slidenum">
              <a:rPr sz="900" dirty="0">
                <a:solidFill>
                  <a:srgbClr val="FFFFFF"/>
                </a:solidFill>
                <a:latin typeface="Calibri"/>
                <a:cs typeface="Calibri"/>
              </a:rPr>
              <a:t>10</a:t>
            </a:fld>
            <a:endParaRPr sz="900" dirty="0">
              <a:latin typeface="Calibri"/>
              <a:cs typeface="Calibri"/>
            </a:endParaRPr>
          </a:p>
        </p:txBody>
      </p:sp>
      <p:pic>
        <p:nvPicPr>
          <p:cNvPr id="17" name="Image 16">
            <a:extLst>
              <a:ext uri="{FF2B5EF4-FFF2-40B4-BE49-F238E27FC236}">
                <a16:creationId xmlns:a16="http://schemas.microsoft.com/office/drawing/2014/main" id="{C7DA9CEB-A961-F4F3-F049-32B34A4DCC5A}"/>
              </a:ext>
            </a:extLst>
          </p:cNvPr>
          <p:cNvPicPr>
            <a:picLocks noChangeAspect="1"/>
          </p:cNvPicPr>
          <p:nvPr/>
        </p:nvPicPr>
        <p:blipFill>
          <a:blip r:embed="rId4"/>
          <a:stretch>
            <a:fillRect/>
          </a:stretch>
        </p:blipFill>
        <p:spPr>
          <a:xfrm>
            <a:off x="6639218" y="4501100"/>
            <a:ext cx="1761897" cy="475529"/>
          </a:xfrm>
          <a:prstGeom prst="rect">
            <a:avLst/>
          </a:prstGeom>
        </p:spPr>
      </p:pic>
      <p:sp>
        <p:nvSpPr>
          <p:cNvPr id="4" name="object 2">
            <a:extLst>
              <a:ext uri="{FF2B5EF4-FFF2-40B4-BE49-F238E27FC236}">
                <a16:creationId xmlns:a16="http://schemas.microsoft.com/office/drawing/2014/main" id="{D8EFFBDA-D3D6-2740-0E73-446B5DA74D96}"/>
              </a:ext>
            </a:extLst>
          </p:cNvPr>
          <p:cNvSpPr txBox="1">
            <a:spLocks/>
          </p:cNvSpPr>
          <p:nvPr/>
        </p:nvSpPr>
        <p:spPr>
          <a:xfrm>
            <a:off x="561815" y="615483"/>
            <a:ext cx="4369122" cy="746358"/>
          </a:xfrm>
          <a:prstGeom prst="rect">
            <a:avLst/>
          </a:prstGeom>
        </p:spPr>
        <p:txBody>
          <a:bodyPr vert="horz" wrap="square" lIns="0" tIns="12700" rIns="0" bIns="0" rtlCol="0">
            <a:spAutoFit/>
          </a:bodyPr>
          <a:lstStyle>
            <a:lvl1pPr>
              <a:defRPr sz="2000" b="1" i="0">
                <a:solidFill>
                  <a:srgbClr val="FF0000"/>
                </a:solidFill>
                <a:latin typeface="Verdana"/>
                <a:ea typeface="+mj-ea"/>
                <a:cs typeface="Verdana"/>
              </a:defRPr>
            </a:lvl1pPr>
          </a:lstStyle>
          <a:p>
            <a:pPr marL="12700">
              <a:spcBef>
                <a:spcPts val="100"/>
              </a:spcBef>
            </a:pPr>
            <a:r>
              <a:rPr lang="en-CA" sz="1700" kern="0" spc="-15" dirty="0">
                <a:solidFill>
                  <a:srgbClr val="1F497D"/>
                </a:solidFill>
                <a:latin typeface="Arial"/>
                <a:cs typeface="Arial"/>
              </a:rPr>
              <a:t>Lien </a:t>
            </a:r>
            <a:r>
              <a:rPr lang="en-CA" sz="1700" kern="0" spc="-15" dirty="0" err="1">
                <a:solidFill>
                  <a:srgbClr val="1F497D"/>
                </a:solidFill>
                <a:latin typeface="Arial"/>
                <a:cs typeface="Arial"/>
              </a:rPr>
              <a:t>vers</a:t>
            </a:r>
            <a:r>
              <a:rPr lang="en-CA" sz="1700" kern="0" spc="-15" dirty="0">
                <a:solidFill>
                  <a:srgbClr val="1F497D"/>
                </a:solidFill>
                <a:latin typeface="Arial"/>
                <a:cs typeface="Arial"/>
              </a:rPr>
              <a:t> les </a:t>
            </a:r>
            <a:r>
              <a:rPr lang="en-CA" sz="1700" kern="0" spc="-15" dirty="0" err="1">
                <a:solidFill>
                  <a:srgbClr val="1F497D"/>
                </a:solidFill>
                <a:latin typeface="Arial"/>
                <a:cs typeface="Arial"/>
              </a:rPr>
              <a:t>résultats</a:t>
            </a:r>
            <a:r>
              <a:rPr lang="en-CA" sz="1700" kern="0" spc="-15" dirty="0">
                <a:solidFill>
                  <a:srgbClr val="1F497D"/>
                </a:solidFill>
                <a:latin typeface="Arial"/>
                <a:cs typeface="Arial"/>
              </a:rPr>
              <a:t> </a:t>
            </a:r>
            <a:r>
              <a:rPr lang="en-CA" sz="1700" kern="0" spc="-15" dirty="0" err="1">
                <a:solidFill>
                  <a:srgbClr val="1F497D"/>
                </a:solidFill>
                <a:latin typeface="Arial"/>
                <a:cs typeface="Arial"/>
              </a:rPr>
              <a:t>en</a:t>
            </a:r>
            <a:r>
              <a:rPr lang="en-CA" sz="1700" kern="0" spc="-15" dirty="0">
                <a:solidFill>
                  <a:srgbClr val="1F497D"/>
                </a:solidFill>
                <a:latin typeface="Arial"/>
                <a:cs typeface="Arial"/>
              </a:rPr>
              <a:t> direct</a:t>
            </a:r>
          </a:p>
          <a:p>
            <a:pPr marL="12700">
              <a:spcBef>
                <a:spcPts val="100"/>
              </a:spcBef>
            </a:pPr>
            <a:endParaRPr lang="en-CA" sz="1700" kern="0" spc="-15" dirty="0">
              <a:solidFill>
                <a:srgbClr val="1F497D"/>
              </a:solidFill>
              <a:latin typeface="Arial"/>
              <a:cs typeface="Arial"/>
            </a:endParaRPr>
          </a:p>
          <a:p>
            <a:pPr marL="12700">
              <a:spcBef>
                <a:spcPts val="100"/>
              </a:spcBef>
            </a:pPr>
            <a:r>
              <a:rPr lang="en-CA" sz="1200" kern="0" dirty="0">
                <a:solidFill>
                  <a:schemeClr val="tx2"/>
                </a:solidFill>
                <a:latin typeface="Arial"/>
                <a:cs typeface="Arial"/>
              </a:rPr>
              <a:t>https://live.swimrankings.net/46959/</a:t>
            </a:r>
          </a:p>
        </p:txBody>
      </p:sp>
      <p:sp>
        <p:nvSpPr>
          <p:cNvPr id="10" name="object 2">
            <a:extLst>
              <a:ext uri="{FF2B5EF4-FFF2-40B4-BE49-F238E27FC236}">
                <a16:creationId xmlns:a16="http://schemas.microsoft.com/office/drawing/2014/main" id="{FC3BC9E9-D630-6A92-F0ED-C5D12B60733B}"/>
              </a:ext>
            </a:extLst>
          </p:cNvPr>
          <p:cNvSpPr txBox="1">
            <a:spLocks/>
          </p:cNvSpPr>
          <p:nvPr/>
        </p:nvSpPr>
        <p:spPr>
          <a:xfrm>
            <a:off x="561814" y="1501098"/>
            <a:ext cx="3933985" cy="746358"/>
          </a:xfrm>
          <a:prstGeom prst="rect">
            <a:avLst/>
          </a:prstGeom>
        </p:spPr>
        <p:txBody>
          <a:bodyPr vert="horz" wrap="square" lIns="0" tIns="12700" rIns="0" bIns="0" rtlCol="0">
            <a:spAutoFit/>
          </a:bodyPr>
          <a:lstStyle>
            <a:lvl1pPr>
              <a:defRPr sz="2000" b="1" i="0">
                <a:solidFill>
                  <a:srgbClr val="FF0000"/>
                </a:solidFill>
                <a:latin typeface="Verdana"/>
                <a:ea typeface="+mj-ea"/>
                <a:cs typeface="Verdana"/>
              </a:defRPr>
            </a:lvl1pPr>
          </a:lstStyle>
          <a:p>
            <a:pPr marL="12700">
              <a:spcBef>
                <a:spcPts val="100"/>
              </a:spcBef>
            </a:pPr>
            <a:r>
              <a:rPr lang="en-CA" sz="1700" kern="0" spc="-15" dirty="0">
                <a:solidFill>
                  <a:srgbClr val="1F497D"/>
                </a:solidFill>
                <a:latin typeface="Arial"/>
                <a:cs typeface="Arial"/>
              </a:rPr>
              <a:t>Lien </a:t>
            </a:r>
            <a:r>
              <a:rPr lang="en-CA" sz="1700" kern="0" spc="-15" dirty="0" err="1">
                <a:solidFill>
                  <a:srgbClr val="1F497D"/>
                </a:solidFill>
                <a:latin typeface="Arial"/>
                <a:cs typeface="Arial"/>
              </a:rPr>
              <a:t>vers</a:t>
            </a:r>
            <a:r>
              <a:rPr lang="en-CA" sz="1700" kern="0" spc="-15" dirty="0">
                <a:solidFill>
                  <a:srgbClr val="1F497D"/>
                </a:solidFill>
                <a:latin typeface="Arial"/>
                <a:cs typeface="Arial"/>
              </a:rPr>
              <a:t> la </a:t>
            </a:r>
            <a:r>
              <a:rPr lang="en-CA" sz="1700" kern="0" spc="-15" dirty="0" err="1">
                <a:solidFill>
                  <a:srgbClr val="1F497D"/>
                </a:solidFill>
                <a:latin typeface="Arial"/>
                <a:cs typeface="Arial"/>
              </a:rPr>
              <a:t>webdiffusion</a:t>
            </a:r>
            <a:endParaRPr lang="en-CA" sz="1700" kern="0" spc="-15" dirty="0">
              <a:solidFill>
                <a:srgbClr val="1F497D"/>
              </a:solidFill>
              <a:latin typeface="Arial"/>
              <a:cs typeface="Arial"/>
            </a:endParaRPr>
          </a:p>
          <a:p>
            <a:pPr marL="12700">
              <a:spcBef>
                <a:spcPts val="100"/>
              </a:spcBef>
            </a:pPr>
            <a:endParaRPr lang="en-CA" sz="1700" kern="0" spc="-15" dirty="0">
              <a:solidFill>
                <a:srgbClr val="1F497D"/>
              </a:solidFill>
              <a:latin typeface="Arial"/>
              <a:cs typeface="Arial"/>
            </a:endParaRPr>
          </a:p>
          <a:p>
            <a:pPr marL="12700">
              <a:spcBef>
                <a:spcPts val="100"/>
              </a:spcBef>
            </a:pPr>
            <a:r>
              <a:rPr lang="en-CA" sz="1200" kern="0" dirty="0">
                <a:solidFill>
                  <a:schemeClr val="tx2"/>
                </a:solidFill>
                <a:latin typeface="Arial"/>
                <a:cs typeface="Arial"/>
              </a:rPr>
              <a:t>https://app.staylive.io/rectec/champqc</a:t>
            </a:r>
          </a:p>
        </p:txBody>
      </p:sp>
      <p:sp>
        <p:nvSpPr>
          <p:cNvPr id="11" name="object 2">
            <a:extLst>
              <a:ext uri="{FF2B5EF4-FFF2-40B4-BE49-F238E27FC236}">
                <a16:creationId xmlns:a16="http://schemas.microsoft.com/office/drawing/2014/main" id="{7D138B60-241E-AADB-64EA-37EA45A45915}"/>
              </a:ext>
            </a:extLst>
          </p:cNvPr>
          <p:cNvSpPr txBox="1">
            <a:spLocks/>
          </p:cNvSpPr>
          <p:nvPr/>
        </p:nvSpPr>
        <p:spPr>
          <a:xfrm>
            <a:off x="561813" y="2524539"/>
            <a:ext cx="7839301" cy="1746632"/>
          </a:xfrm>
          <a:prstGeom prst="rect">
            <a:avLst/>
          </a:prstGeom>
        </p:spPr>
        <p:txBody>
          <a:bodyPr vert="horz" wrap="square" lIns="0" tIns="12700" rIns="0" bIns="0" rtlCol="0">
            <a:spAutoFit/>
          </a:bodyPr>
          <a:lstStyle>
            <a:lvl1pPr>
              <a:defRPr sz="2000" b="1" i="0">
                <a:solidFill>
                  <a:srgbClr val="FF0000"/>
                </a:solidFill>
                <a:latin typeface="Verdana"/>
                <a:ea typeface="+mj-ea"/>
                <a:cs typeface="Verdana"/>
              </a:defRPr>
            </a:lvl1pPr>
          </a:lstStyle>
          <a:p>
            <a:pPr marL="12700">
              <a:spcBef>
                <a:spcPts val="100"/>
              </a:spcBef>
            </a:pPr>
            <a:r>
              <a:rPr lang="fr-CA" sz="1700" kern="0" spc="-15" dirty="0">
                <a:solidFill>
                  <a:srgbClr val="1F497D"/>
                </a:solidFill>
                <a:latin typeface="Arial"/>
                <a:cs typeface="Arial"/>
              </a:rPr>
              <a:t>Caméras HSV</a:t>
            </a:r>
          </a:p>
          <a:p>
            <a:pPr marL="12700">
              <a:spcBef>
                <a:spcPts val="100"/>
              </a:spcBef>
            </a:pPr>
            <a:endParaRPr lang="fr-CA" sz="1700" kern="0" spc="-15" dirty="0">
              <a:solidFill>
                <a:srgbClr val="1F497D"/>
              </a:solidFill>
              <a:latin typeface="Arial"/>
              <a:cs typeface="Arial"/>
            </a:endParaRPr>
          </a:p>
          <a:p>
            <a:pPr>
              <a:buFont typeface="Arial" panose="020B0604020202020204" pitchFamily="34" charset="0"/>
              <a:buChar char="•"/>
            </a:pPr>
            <a:r>
              <a:rPr lang="fr-CA" sz="1200" b="0" dirty="0">
                <a:solidFill>
                  <a:schemeClr val="tx1"/>
                </a:solidFill>
                <a:latin typeface="Arial" panose="020B0604020202020204" pitchFamily="34" charset="0"/>
                <a:cs typeface="Arial" panose="020B0604020202020204" pitchFamily="34" charset="0"/>
              </a:rPr>
              <a:t>Permet de déterminer le temps du nageur avec une marge d’erreur d’environ 0.03 sec ( avec chrono 0.3 sec )</a:t>
            </a:r>
          </a:p>
          <a:p>
            <a:pPr>
              <a:buFont typeface="Arial" panose="020B0604020202020204" pitchFamily="34" charset="0"/>
              <a:buChar char="•"/>
            </a:pPr>
            <a:endParaRPr lang="fr-CA" sz="1200" b="0" dirty="0">
              <a:solidFill>
                <a:schemeClr val="tx1"/>
              </a:solidFill>
              <a:latin typeface="Arial" panose="020B0604020202020204" pitchFamily="34" charset="0"/>
              <a:cs typeface="Arial" panose="020B0604020202020204" pitchFamily="34" charset="0"/>
            </a:endParaRPr>
          </a:p>
          <a:p>
            <a:pPr>
              <a:buFont typeface="Arial" panose="020B0604020202020204" pitchFamily="34" charset="0"/>
              <a:buChar char="•"/>
            </a:pPr>
            <a:r>
              <a:rPr lang="fr-CA" sz="1200" b="0" dirty="0">
                <a:solidFill>
                  <a:schemeClr val="tx1"/>
                </a:solidFill>
                <a:latin typeface="Arial" panose="020B0604020202020204" pitchFamily="34" charset="0"/>
                <a:cs typeface="Arial" panose="020B0604020202020204" pitchFamily="34" charset="0"/>
              </a:rPr>
              <a:t>Ce système remplace les chronométreurs mais, pour ce Championnat, nous aurons un chronométreur par couloir</a:t>
            </a:r>
          </a:p>
          <a:p>
            <a:pPr>
              <a:buFont typeface="Arial" panose="020B0604020202020204" pitchFamily="34" charset="0"/>
              <a:buChar char="•"/>
            </a:pPr>
            <a:endParaRPr lang="fr-CA" sz="1200" b="0" dirty="0">
              <a:solidFill>
                <a:schemeClr val="tx1"/>
              </a:solidFill>
              <a:latin typeface="Arial" panose="020B0604020202020204" pitchFamily="34" charset="0"/>
              <a:cs typeface="Arial" panose="020B0604020202020204" pitchFamily="34" charset="0"/>
            </a:endParaRPr>
          </a:p>
          <a:p>
            <a:pPr>
              <a:buFont typeface="Arial" panose="020B0604020202020204" pitchFamily="34" charset="0"/>
              <a:buChar char="•"/>
            </a:pPr>
            <a:r>
              <a:rPr lang="fr-CA" sz="1200" b="0" dirty="0">
                <a:solidFill>
                  <a:schemeClr val="tx1"/>
                </a:solidFill>
                <a:latin typeface="Arial" panose="020B0604020202020204" pitchFamily="34" charset="0"/>
                <a:cs typeface="Arial" panose="020B0604020202020204" pitchFamily="34" charset="0"/>
              </a:rPr>
              <a:t>Prière d’éviter de passer devant la section HSV</a:t>
            </a:r>
          </a:p>
          <a:p>
            <a:pPr marL="12700">
              <a:spcBef>
                <a:spcPts val="100"/>
              </a:spcBef>
            </a:pPr>
            <a:endParaRPr lang="en-CA" sz="1700" kern="0" dirty="0">
              <a:latin typeface="Arial"/>
              <a:cs typeface="Arial"/>
            </a:endParaRPr>
          </a:p>
        </p:txBody>
      </p:sp>
    </p:spTree>
    <p:extLst>
      <p:ext uri="{BB962C8B-B14F-4D97-AF65-F5344CB8AC3E}">
        <p14:creationId xmlns:p14="http://schemas.microsoft.com/office/powerpoint/2010/main" val="1357987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518DE36-BA93-FBF6-2EE3-4B625CB4E882}"/>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DBFA67D6-42B9-6CFF-5095-6B2F26C0567B}"/>
              </a:ext>
            </a:extLst>
          </p:cNvPr>
          <p:cNvSpPr/>
          <p:nvPr/>
        </p:nvSpPr>
        <p:spPr>
          <a:xfrm>
            <a:off x="0" y="0"/>
            <a:ext cx="9143999" cy="5143499"/>
          </a:xfrm>
          <a:prstGeom prst="rect">
            <a:avLst/>
          </a:prstGeom>
          <a:blipFill>
            <a:blip r:embed="rId2" cstate="print"/>
            <a:stretch>
              <a:fillRect/>
            </a:stretch>
          </a:blipFill>
        </p:spPr>
        <p:txBody>
          <a:bodyPr wrap="square" lIns="0" tIns="0" rIns="0" bIns="0" rtlCol="0"/>
          <a:lstStyle/>
          <a:p>
            <a:endParaRPr dirty="0"/>
          </a:p>
        </p:txBody>
      </p:sp>
      <p:sp>
        <p:nvSpPr>
          <p:cNvPr id="3" name="object 3">
            <a:extLst>
              <a:ext uri="{FF2B5EF4-FFF2-40B4-BE49-F238E27FC236}">
                <a16:creationId xmlns:a16="http://schemas.microsoft.com/office/drawing/2014/main" id="{48E06D3F-159B-4A59-89C8-F91B8D4FFB95}"/>
              </a:ext>
            </a:extLst>
          </p:cNvPr>
          <p:cNvSpPr/>
          <p:nvPr/>
        </p:nvSpPr>
        <p:spPr>
          <a:xfrm>
            <a:off x="8643652" y="4747878"/>
            <a:ext cx="257810" cy="257810"/>
          </a:xfrm>
          <a:custGeom>
            <a:avLst/>
            <a:gdLst/>
            <a:ahLst/>
            <a:cxnLst/>
            <a:rect l="l" t="t" r="r" b="b"/>
            <a:pathLst>
              <a:path w="257809" h="257810">
                <a:moveTo>
                  <a:pt x="128634" y="257269"/>
                </a:moveTo>
                <a:lnTo>
                  <a:pt x="87974" y="250711"/>
                </a:lnTo>
                <a:lnTo>
                  <a:pt x="52663" y="232450"/>
                </a:lnTo>
                <a:lnTo>
                  <a:pt x="24817" y="204605"/>
                </a:lnTo>
                <a:lnTo>
                  <a:pt x="6556" y="169293"/>
                </a:lnTo>
                <a:lnTo>
                  <a:pt x="0" y="128634"/>
                </a:lnTo>
                <a:lnTo>
                  <a:pt x="1682" y="107768"/>
                </a:lnTo>
                <a:lnTo>
                  <a:pt x="14356" y="69518"/>
                </a:lnTo>
                <a:lnTo>
                  <a:pt x="37674" y="37675"/>
                </a:lnTo>
                <a:lnTo>
                  <a:pt x="69518" y="14357"/>
                </a:lnTo>
                <a:lnTo>
                  <a:pt x="107768" y="1683"/>
                </a:lnTo>
                <a:lnTo>
                  <a:pt x="128634" y="0"/>
                </a:lnTo>
                <a:lnTo>
                  <a:pt x="149499" y="1683"/>
                </a:lnTo>
                <a:lnTo>
                  <a:pt x="187749" y="14357"/>
                </a:lnTo>
                <a:lnTo>
                  <a:pt x="219593" y="37675"/>
                </a:lnTo>
                <a:lnTo>
                  <a:pt x="242911" y="69518"/>
                </a:lnTo>
                <a:lnTo>
                  <a:pt x="255585" y="107768"/>
                </a:lnTo>
                <a:lnTo>
                  <a:pt x="257269" y="128634"/>
                </a:lnTo>
                <a:lnTo>
                  <a:pt x="255585" y="149500"/>
                </a:lnTo>
                <a:lnTo>
                  <a:pt x="242911" y="187750"/>
                </a:lnTo>
                <a:lnTo>
                  <a:pt x="219593" y="219593"/>
                </a:lnTo>
                <a:lnTo>
                  <a:pt x="187749" y="242911"/>
                </a:lnTo>
                <a:lnTo>
                  <a:pt x="149499" y="255586"/>
                </a:lnTo>
                <a:lnTo>
                  <a:pt x="128634" y="257269"/>
                </a:lnTo>
                <a:close/>
              </a:path>
            </a:pathLst>
          </a:custGeom>
          <a:solidFill>
            <a:srgbClr val="0A4994"/>
          </a:solidFill>
        </p:spPr>
        <p:txBody>
          <a:bodyPr wrap="square" lIns="0" tIns="0" rIns="0" bIns="0" rtlCol="0"/>
          <a:lstStyle/>
          <a:p>
            <a:endParaRPr/>
          </a:p>
        </p:txBody>
      </p:sp>
      <p:sp>
        <p:nvSpPr>
          <p:cNvPr id="5" name="object 5">
            <a:extLst>
              <a:ext uri="{FF2B5EF4-FFF2-40B4-BE49-F238E27FC236}">
                <a16:creationId xmlns:a16="http://schemas.microsoft.com/office/drawing/2014/main" id="{6A85B93A-F63D-3991-E38C-9A3D8DC710BC}"/>
              </a:ext>
            </a:extLst>
          </p:cNvPr>
          <p:cNvSpPr/>
          <p:nvPr/>
        </p:nvSpPr>
        <p:spPr>
          <a:xfrm>
            <a:off x="503375" y="4218035"/>
            <a:ext cx="561749" cy="800577"/>
          </a:xfrm>
          <a:prstGeom prst="rect">
            <a:avLst/>
          </a:prstGeom>
          <a:blipFill>
            <a:blip r:embed="rId3" cstate="print"/>
            <a:stretch>
              <a:fillRect/>
            </a:stretch>
          </a:blipFill>
        </p:spPr>
        <p:txBody>
          <a:bodyPr wrap="square" lIns="0" tIns="0" rIns="0" bIns="0" rtlCol="0"/>
          <a:lstStyle/>
          <a:p>
            <a:endParaRPr/>
          </a:p>
        </p:txBody>
      </p:sp>
      <p:sp>
        <p:nvSpPr>
          <p:cNvPr id="6" name="object 6">
            <a:extLst>
              <a:ext uri="{FF2B5EF4-FFF2-40B4-BE49-F238E27FC236}">
                <a16:creationId xmlns:a16="http://schemas.microsoft.com/office/drawing/2014/main" id="{6D365F97-A4DE-0162-2DED-5FC11343B690}"/>
              </a:ext>
            </a:extLst>
          </p:cNvPr>
          <p:cNvSpPr/>
          <p:nvPr/>
        </p:nvSpPr>
        <p:spPr>
          <a:xfrm>
            <a:off x="4" y="4865613"/>
            <a:ext cx="2720975" cy="231140"/>
          </a:xfrm>
          <a:custGeom>
            <a:avLst/>
            <a:gdLst/>
            <a:ahLst/>
            <a:cxnLst/>
            <a:rect l="l" t="t" r="r" b="b"/>
            <a:pathLst>
              <a:path w="2720975" h="231139">
                <a:moveTo>
                  <a:pt x="620569" y="230744"/>
                </a:moveTo>
                <a:lnTo>
                  <a:pt x="576670" y="230699"/>
                </a:lnTo>
                <a:lnTo>
                  <a:pt x="532799" y="230076"/>
                </a:lnTo>
                <a:lnTo>
                  <a:pt x="488983" y="228867"/>
                </a:lnTo>
                <a:lnTo>
                  <a:pt x="445251" y="227066"/>
                </a:lnTo>
                <a:lnTo>
                  <a:pt x="401632" y="224663"/>
                </a:lnTo>
                <a:lnTo>
                  <a:pt x="358154" y="221653"/>
                </a:lnTo>
                <a:lnTo>
                  <a:pt x="314844" y="218027"/>
                </a:lnTo>
                <a:lnTo>
                  <a:pt x="271732" y="213778"/>
                </a:lnTo>
                <a:lnTo>
                  <a:pt x="228844" y="208899"/>
                </a:lnTo>
                <a:lnTo>
                  <a:pt x="186211" y="203382"/>
                </a:lnTo>
                <a:lnTo>
                  <a:pt x="73017" y="187340"/>
                </a:lnTo>
                <a:lnTo>
                  <a:pt x="33622" y="180423"/>
                </a:lnTo>
                <a:lnTo>
                  <a:pt x="0" y="171612"/>
                </a:lnTo>
                <a:lnTo>
                  <a:pt x="0" y="0"/>
                </a:lnTo>
                <a:lnTo>
                  <a:pt x="2206" y="623"/>
                </a:lnTo>
                <a:lnTo>
                  <a:pt x="40076" y="13306"/>
                </a:lnTo>
                <a:lnTo>
                  <a:pt x="77673" y="24912"/>
                </a:lnTo>
                <a:lnTo>
                  <a:pt x="115978" y="35816"/>
                </a:lnTo>
                <a:lnTo>
                  <a:pt x="154948" y="46020"/>
                </a:lnTo>
                <a:lnTo>
                  <a:pt x="194539" y="55528"/>
                </a:lnTo>
                <a:lnTo>
                  <a:pt x="234708" y="64342"/>
                </a:lnTo>
                <a:lnTo>
                  <a:pt x="275409" y="72467"/>
                </a:lnTo>
                <a:lnTo>
                  <a:pt x="316601" y="79903"/>
                </a:lnTo>
                <a:lnTo>
                  <a:pt x="358238" y="86656"/>
                </a:lnTo>
                <a:lnTo>
                  <a:pt x="400278" y="92728"/>
                </a:lnTo>
                <a:lnTo>
                  <a:pt x="442675" y="98121"/>
                </a:lnTo>
                <a:lnTo>
                  <a:pt x="485386" y="102840"/>
                </a:lnTo>
                <a:lnTo>
                  <a:pt x="528369" y="106886"/>
                </a:lnTo>
                <a:lnTo>
                  <a:pt x="571578" y="110263"/>
                </a:lnTo>
                <a:lnTo>
                  <a:pt x="614970" y="112975"/>
                </a:lnTo>
                <a:lnTo>
                  <a:pt x="658501" y="115024"/>
                </a:lnTo>
                <a:lnTo>
                  <a:pt x="702128" y="116413"/>
                </a:lnTo>
                <a:lnTo>
                  <a:pt x="745806" y="117145"/>
                </a:lnTo>
                <a:lnTo>
                  <a:pt x="1533680" y="117224"/>
                </a:lnTo>
                <a:lnTo>
                  <a:pt x="1303511" y="161081"/>
                </a:lnTo>
                <a:lnTo>
                  <a:pt x="1221328" y="175640"/>
                </a:lnTo>
                <a:lnTo>
                  <a:pt x="1138513" y="189075"/>
                </a:lnTo>
                <a:lnTo>
                  <a:pt x="1096804" y="195256"/>
                </a:lnTo>
                <a:lnTo>
                  <a:pt x="1054856" y="201018"/>
                </a:lnTo>
                <a:lnTo>
                  <a:pt x="1012236" y="206347"/>
                </a:lnTo>
                <a:lnTo>
                  <a:pt x="969360" y="211174"/>
                </a:lnTo>
                <a:lnTo>
                  <a:pt x="926259" y="215488"/>
                </a:lnTo>
                <a:lnTo>
                  <a:pt x="882958" y="219284"/>
                </a:lnTo>
                <a:lnTo>
                  <a:pt x="839487" y="222553"/>
                </a:lnTo>
                <a:lnTo>
                  <a:pt x="795874" y="225288"/>
                </a:lnTo>
                <a:lnTo>
                  <a:pt x="752148" y="227483"/>
                </a:lnTo>
                <a:lnTo>
                  <a:pt x="708336" y="229128"/>
                </a:lnTo>
                <a:lnTo>
                  <a:pt x="664467" y="230218"/>
                </a:lnTo>
                <a:lnTo>
                  <a:pt x="620569" y="230744"/>
                </a:lnTo>
                <a:close/>
              </a:path>
              <a:path w="2720975" h="231139">
                <a:moveTo>
                  <a:pt x="1533680" y="117224"/>
                </a:moveTo>
                <a:lnTo>
                  <a:pt x="789491" y="117224"/>
                </a:lnTo>
                <a:lnTo>
                  <a:pt x="833141" y="116652"/>
                </a:lnTo>
                <a:lnTo>
                  <a:pt x="876711" y="115433"/>
                </a:lnTo>
                <a:lnTo>
                  <a:pt x="920429" y="113582"/>
                </a:lnTo>
                <a:lnTo>
                  <a:pt x="963986" y="111160"/>
                </a:lnTo>
                <a:lnTo>
                  <a:pt x="1007396" y="108214"/>
                </a:lnTo>
                <a:lnTo>
                  <a:pt x="1050672" y="104790"/>
                </a:lnTo>
                <a:lnTo>
                  <a:pt x="1136881" y="96701"/>
                </a:lnTo>
                <a:lnTo>
                  <a:pt x="1222724" y="87268"/>
                </a:lnTo>
                <a:lnTo>
                  <a:pt x="1607463" y="38287"/>
                </a:lnTo>
                <a:lnTo>
                  <a:pt x="1736312" y="23540"/>
                </a:lnTo>
                <a:lnTo>
                  <a:pt x="1821016" y="15430"/>
                </a:lnTo>
                <a:lnTo>
                  <a:pt x="1863046" y="12070"/>
                </a:lnTo>
                <a:lnTo>
                  <a:pt x="1905464" y="9167"/>
                </a:lnTo>
                <a:lnTo>
                  <a:pt x="1948198" y="6758"/>
                </a:lnTo>
                <a:lnTo>
                  <a:pt x="1991170" y="4881"/>
                </a:lnTo>
                <a:lnTo>
                  <a:pt x="2034308" y="3574"/>
                </a:lnTo>
                <a:lnTo>
                  <a:pt x="2077538" y="2876"/>
                </a:lnTo>
                <a:lnTo>
                  <a:pt x="2120785" y="2825"/>
                </a:lnTo>
                <a:lnTo>
                  <a:pt x="2163973" y="3458"/>
                </a:lnTo>
                <a:lnTo>
                  <a:pt x="2207029" y="4814"/>
                </a:lnTo>
                <a:lnTo>
                  <a:pt x="2249880" y="6930"/>
                </a:lnTo>
                <a:lnTo>
                  <a:pt x="2292448" y="9845"/>
                </a:lnTo>
                <a:lnTo>
                  <a:pt x="2334660" y="13597"/>
                </a:lnTo>
                <a:lnTo>
                  <a:pt x="2376443" y="18224"/>
                </a:lnTo>
                <a:lnTo>
                  <a:pt x="2417721" y="23763"/>
                </a:lnTo>
                <a:lnTo>
                  <a:pt x="2458420" y="30254"/>
                </a:lnTo>
                <a:lnTo>
                  <a:pt x="2480132" y="34309"/>
                </a:lnTo>
                <a:lnTo>
                  <a:pt x="2218395" y="34309"/>
                </a:lnTo>
                <a:lnTo>
                  <a:pt x="2175331" y="35004"/>
                </a:lnTo>
                <a:lnTo>
                  <a:pt x="2132266" y="36468"/>
                </a:lnTo>
                <a:lnTo>
                  <a:pt x="2089273" y="38657"/>
                </a:lnTo>
                <a:lnTo>
                  <a:pt x="2046424" y="41530"/>
                </a:lnTo>
                <a:lnTo>
                  <a:pt x="2003791" y="45044"/>
                </a:lnTo>
                <a:lnTo>
                  <a:pt x="1961446" y="49157"/>
                </a:lnTo>
                <a:lnTo>
                  <a:pt x="1919461" y="53826"/>
                </a:lnTo>
                <a:lnTo>
                  <a:pt x="1877909" y="59009"/>
                </a:lnTo>
                <a:lnTo>
                  <a:pt x="1836862" y="64665"/>
                </a:lnTo>
                <a:lnTo>
                  <a:pt x="1753644" y="77491"/>
                </a:lnTo>
                <a:lnTo>
                  <a:pt x="1630139" y="99025"/>
                </a:lnTo>
                <a:lnTo>
                  <a:pt x="1533680" y="117224"/>
                </a:lnTo>
                <a:close/>
              </a:path>
              <a:path w="2720975" h="231139">
                <a:moveTo>
                  <a:pt x="2720850" y="105508"/>
                </a:moveTo>
                <a:lnTo>
                  <a:pt x="2677836" y="91431"/>
                </a:lnTo>
                <a:lnTo>
                  <a:pt x="2633133" y="78933"/>
                </a:lnTo>
                <a:lnTo>
                  <a:pt x="2594043" y="69615"/>
                </a:lnTo>
                <a:lnTo>
                  <a:pt x="2554231" y="61489"/>
                </a:lnTo>
                <a:lnTo>
                  <a:pt x="2513769" y="54513"/>
                </a:lnTo>
                <a:lnTo>
                  <a:pt x="2472729" y="48644"/>
                </a:lnTo>
                <a:lnTo>
                  <a:pt x="2431183" y="43840"/>
                </a:lnTo>
                <a:lnTo>
                  <a:pt x="2389204" y="40058"/>
                </a:lnTo>
                <a:lnTo>
                  <a:pt x="2346863" y="37256"/>
                </a:lnTo>
                <a:lnTo>
                  <a:pt x="2304234" y="35392"/>
                </a:lnTo>
                <a:lnTo>
                  <a:pt x="2261387" y="34424"/>
                </a:lnTo>
                <a:lnTo>
                  <a:pt x="2218395" y="34309"/>
                </a:lnTo>
                <a:lnTo>
                  <a:pt x="2480132" y="34309"/>
                </a:lnTo>
                <a:lnTo>
                  <a:pt x="2537784" y="46240"/>
                </a:lnTo>
                <a:lnTo>
                  <a:pt x="2576300" y="55811"/>
                </a:lnTo>
                <a:lnTo>
                  <a:pt x="2613939" y="66486"/>
                </a:lnTo>
                <a:lnTo>
                  <a:pt x="2650626" y="78301"/>
                </a:lnTo>
                <a:lnTo>
                  <a:pt x="2686288" y="91296"/>
                </a:lnTo>
                <a:lnTo>
                  <a:pt x="2720850" y="105508"/>
                </a:lnTo>
                <a:close/>
              </a:path>
            </a:pathLst>
          </a:custGeom>
          <a:solidFill>
            <a:srgbClr val="00408F"/>
          </a:solidFill>
        </p:spPr>
        <p:txBody>
          <a:bodyPr wrap="square" lIns="0" tIns="0" rIns="0" bIns="0" rtlCol="0"/>
          <a:lstStyle/>
          <a:p>
            <a:endParaRPr/>
          </a:p>
        </p:txBody>
      </p:sp>
      <p:sp>
        <p:nvSpPr>
          <p:cNvPr id="7" name="object 7">
            <a:extLst>
              <a:ext uri="{FF2B5EF4-FFF2-40B4-BE49-F238E27FC236}">
                <a16:creationId xmlns:a16="http://schemas.microsoft.com/office/drawing/2014/main" id="{3895A638-647C-18CF-5EB1-752CEF0CC5BA}"/>
              </a:ext>
            </a:extLst>
          </p:cNvPr>
          <p:cNvSpPr/>
          <p:nvPr/>
        </p:nvSpPr>
        <p:spPr>
          <a:xfrm>
            <a:off x="951507" y="4930680"/>
            <a:ext cx="1929130" cy="213360"/>
          </a:xfrm>
          <a:custGeom>
            <a:avLst/>
            <a:gdLst/>
            <a:ahLst/>
            <a:cxnLst/>
            <a:rect l="l" t="t" r="r" b="b"/>
            <a:pathLst>
              <a:path w="1929130" h="213360">
                <a:moveTo>
                  <a:pt x="250957" y="190815"/>
                </a:moveTo>
                <a:lnTo>
                  <a:pt x="208420" y="190684"/>
                </a:lnTo>
                <a:lnTo>
                  <a:pt x="166064" y="189507"/>
                </a:lnTo>
                <a:lnTo>
                  <a:pt x="123966" y="187208"/>
                </a:lnTo>
                <a:lnTo>
                  <a:pt x="82206" y="183711"/>
                </a:lnTo>
                <a:lnTo>
                  <a:pt x="40857" y="178940"/>
                </a:lnTo>
                <a:lnTo>
                  <a:pt x="0" y="172820"/>
                </a:lnTo>
                <a:lnTo>
                  <a:pt x="43593" y="172315"/>
                </a:lnTo>
                <a:lnTo>
                  <a:pt x="86856" y="170647"/>
                </a:lnTo>
                <a:lnTo>
                  <a:pt x="129800" y="167905"/>
                </a:lnTo>
                <a:lnTo>
                  <a:pt x="172438" y="164178"/>
                </a:lnTo>
                <a:lnTo>
                  <a:pt x="214781" y="159555"/>
                </a:lnTo>
                <a:lnTo>
                  <a:pt x="256843" y="154128"/>
                </a:lnTo>
                <a:lnTo>
                  <a:pt x="298635" y="147984"/>
                </a:lnTo>
                <a:lnTo>
                  <a:pt x="340170" y="141214"/>
                </a:lnTo>
                <a:lnTo>
                  <a:pt x="381459" y="133908"/>
                </a:lnTo>
                <a:lnTo>
                  <a:pt x="463351" y="118042"/>
                </a:lnTo>
                <a:lnTo>
                  <a:pt x="742923" y="58941"/>
                </a:lnTo>
                <a:lnTo>
                  <a:pt x="822133" y="43523"/>
                </a:lnTo>
                <a:lnTo>
                  <a:pt x="862072" y="36330"/>
                </a:lnTo>
                <a:lnTo>
                  <a:pt x="902227" y="29576"/>
                </a:lnTo>
                <a:lnTo>
                  <a:pt x="942591" y="23332"/>
                </a:lnTo>
                <a:lnTo>
                  <a:pt x="983156" y="17673"/>
                </a:lnTo>
                <a:lnTo>
                  <a:pt x="1023920" y="12669"/>
                </a:lnTo>
                <a:lnTo>
                  <a:pt x="1064872" y="8392"/>
                </a:lnTo>
                <a:lnTo>
                  <a:pt x="1106009" y="4915"/>
                </a:lnTo>
                <a:lnTo>
                  <a:pt x="1147322" y="2309"/>
                </a:lnTo>
                <a:lnTo>
                  <a:pt x="1188807" y="647"/>
                </a:lnTo>
                <a:lnTo>
                  <a:pt x="1230458" y="0"/>
                </a:lnTo>
                <a:lnTo>
                  <a:pt x="1272267" y="440"/>
                </a:lnTo>
                <a:lnTo>
                  <a:pt x="1314727" y="2100"/>
                </a:lnTo>
                <a:lnTo>
                  <a:pt x="1357022" y="5030"/>
                </a:lnTo>
                <a:lnTo>
                  <a:pt x="1399032" y="9196"/>
                </a:lnTo>
                <a:lnTo>
                  <a:pt x="1440637" y="14570"/>
                </a:lnTo>
                <a:lnTo>
                  <a:pt x="1481717" y="21118"/>
                </a:lnTo>
                <a:lnTo>
                  <a:pt x="1522154" y="28809"/>
                </a:lnTo>
                <a:lnTo>
                  <a:pt x="1561827" y="37610"/>
                </a:lnTo>
                <a:lnTo>
                  <a:pt x="1600617" y="47491"/>
                </a:lnTo>
                <a:lnTo>
                  <a:pt x="1638405" y="58419"/>
                </a:lnTo>
                <a:lnTo>
                  <a:pt x="1675069" y="70364"/>
                </a:lnTo>
                <a:lnTo>
                  <a:pt x="1691056" y="76198"/>
                </a:lnTo>
                <a:lnTo>
                  <a:pt x="1284722" y="76198"/>
                </a:lnTo>
                <a:lnTo>
                  <a:pt x="1242146" y="76617"/>
                </a:lnTo>
                <a:lnTo>
                  <a:pt x="1199562" y="78107"/>
                </a:lnTo>
                <a:lnTo>
                  <a:pt x="1157665" y="80582"/>
                </a:lnTo>
                <a:lnTo>
                  <a:pt x="1116078" y="83955"/>
                </a:lnTo>
                <a:lnTo>
                  <a:pt x="1074768" y="88125"/>
                </a:lnTo>
                <a:lnTo>
                  <a:pt x="1033699" y="92990"/>
                </a:lnTo>
                <a:lnTo>
                  <a:pt x="992840" y="98448"/>
                </a:lnTo>
                <a:lnTo>
                  <a:pt x="952154" y="104398"/>
                </a:lnTo>
                <a:lnTo>
                  <a:pt x="871166" y="117364"/>
                </a:lnTo>
                <a:lnTo>
                  <a:pt x="750100" y="137960"/>
                </a:lnTo>
                <a:lnTo>
                  <a:pt x="669342" y="151257"/>
                </a:lnTo>
                <a:lnTo>
                  <a:pt x="588533" y="163292"/>
                </a:lnTo>
                <a:lnTo>
                  <a:pt x="547322" y="168803"/>
                </a:lnTo>
                <a:lnTo>
                  <a:pt x="505674" y="173873"/>
                </a:lnTo>
                <a:lnTo>
                  <a:pt x="463667" y="178428"/>
                </a:lnTo>
                <a:lnTo>
                  <a:pt x="421379" y="182391"/>
                </a:lnTo>
                <a:lnTo>
                  <a:pt x="378887" y="185687"/>
                </a:lnTo>
                <a:lnTo>
                  <a:pt x="336268" y="188241"/>
                </a:lnTo>
                <a:lnTo>
                  <a:pt x="293599" y="189974"/>
                </a:lnTo>
                <a:lnTo>
                  <a:pt x="250957" y="190815"/>
                </a:lnTo>
                <a:close/>
              </a:path>
              <a:path w="1929130" h="213360">
                <a:moveTo>
                  <a:pt x="1928850" y="212819"/>
                </a:moveTo>
                <a:lnTo>
                  <a:pt x="1923738" y="212819"/>
                </a:lnTo>
                <a:lnTo>
                  <a:pt x="1903816" y="202864"/>
                </a:lnTo>
                <a:lnTo>
                  <a:pt x="1871542" y="188191"/>
                </a:lnTo>
                <a:lnTo>
                  <a:pt x="1803453" y="161354"/>
                </a:lnTo>
                <a:lnTo>
                  <a:pt x="1731122" y="137955"/>
                </a:lnTo>
                <a:lnTo>
                  <a:pt x="1693590" y="127592"/>
                </a:lnTo>
                <a:lnTo>
                  <a:pt x="1655208" y="118130"/>
                </a:lnTo>
                <a:lnTo>
                  <a:pt x="1616070" y="109588"/>
                </a:lnTo>
                <a:lnTo>
                  <a:pt x="1576250" y="101982"/>
                </a:lnTo>
                <a:lnTo>
                  <a:pt x="1535824" y="95327"/>
                </a:lnTo>
                <a:lnTo>
                  <a:pt x="1494866" y="89637"/>
                </a:lnTo>
                <a:lnTo>
                  <a:pt x="1453452" y="84928"/>
                </a:lnTo>
                <a:lnTo>
                  <a:pt x="1411655" y="81215"/>
                </a:lnTo>
                <a:lnTo>
                  <a:pt x="1369551" y="78512"/>
                </a:lnTo>
                <a:lnTo>
                  <a:pt x="1327215" y="76835"/>
                </a:lnTo>
                <a:lnTo>
                  <a:pt x="1284722" y="76198"/>
                </a:lnTo>
                <a:lnTo>
                  <a:pt x="1691056" y="76198"/>
                </a:lnTo>
                <a:lnTo>
                  <a:pt x="1744554" y="97173"/>
                </a:lnTo>
                <a:lnTo>
                  <a:pt x="1808114" y="127667"/>
                </a:lnTo>
                <a:lnTo>
                  <a:pt x="1864791" y="161590"/>
                </a:lnTo>
                <a:lnTo>
                  <a:pt x="1913630" y="198690"/>
                </a:lnTo>
                <a:lnTo>
                  <a:pt x="1928850" y="212819"/>
                </a:lnTo>
                <a:close/>
              </a:path>
            </a:pathLst>
          </a:custGeom>
          <a:solidFill>
            <a:srgbClr val="00ABD9"/>
          </a:solidFill>
        </p:spPr>
        <p:txBody>
          <a:bodyPr wrap="square" lIns="0" tIns="0" rIns="0" bIns="0" rtlCol="0"/>
          <a:lstStyle/>
          <a:p>
            <a:endParaRPr/>
          </a:p>
        </p:txBody>
      </p:sp>
      <p:sp>
        <p:nvSpPr>
          <p:cNvPr id="8" name="object 8">
            <a:extLst>
              <a:ext uri="{FF2B5EF4-FFF2-40B4-BE49-F238E27FC236}">
                <a16:creationId xmlns:a16="http://schemas.microsoft.com/office/drawing/2014/main" id="{599B749F-2C9B-D1BE-00C6-5944BAE4FB11}"/>
              </a:ext>
            </a:extLst>
          </p:cNvPr>
          <p:cNvSpPr/>
          <p:nvPr/>
        </p:nvSpPr>
        <p:spPr>
          <a:xfrm>
            <a:off x="8007887" y="0"/>
            <a:ext cx="1136650" cy="175895"/>
          </a:xfrm>
          <a:custGeom>
            <a:avLst/>
            <a:gdLst/>
            <a:ahLst/>
            <a:cxnLst/>
            <a:rect l="l" t="t" r="r" b="b"/>
            <a:pathLst>
              <a:path w="1136650" h="175895">
                <a:moveTo>
                  <a:pt x="229485" y="175336"/>
                </a:moveTo>
                <a:lnTo>
                  <a:pt x="136905" y="174891"/>
                </a:lnTo>
                <a:lnTo>
                  <a:pt x="0" y="172002"/>
                </a:lnTo>
                <a:lnTo>
                  <a:pt x="90507" y="168776"/>
                </a:lnTo>
                <a:lnTo>
                  <a:pt x="179710" y="164356"/>
                </a:lnTo>
                <a:lnTo>
                  <a:pt x="267334" y="158761"/>
                </a:lnTo>
                <a:lnTo>
                  <a:pt x="353108" y="152014"/>
                </a:lnTo>
                <a:lnTo>
                  <a:pt x="436760" y="144135"/>
                </a:lnTo>
                <a:lnTo>
                  <a:pt x="518018" y="135145"/>
                </a:lnTo>
                <a:lnTo>
                  <a:pt x="596610" y="125065"/>
                </a:lnTo>
                <a:lnTo>
                  <a:pt x="672262" y="113917"/>
                </a:lnTo>
                <a:lnTo>
                  <a:pt x="744703" y="101722"/>
                </a:lnTo>
                <a:lnTo>
                  <a:pt x="815330" y="88096"/>
                </a:lnTo>
                <a:lnTo>
                  <a:pt x="880906" y="73303"/>
                </a:lnTo>
                <a:lnTo>
                  <a:pt x="939846" y="57853"/>
                </a:lnTo>
                <a:lnTo>
                  <a:pt x="993495" y="41770"/>
                </a:lnTo>
                <a:lnTo>
                  <a:pt x="1043192" y="25078"/>
                </a:lnTo>
                <a:lnTo>
                  <a:pt x="1090284" y="7804"/>
                </a:lnTo>
                <a:lnTo>
                  <a:pt x="1110561" y="0"/>
                </a:lnTo>
                <a:lnTo>
                  <a:pt x="1136111" y="0"/>
                </a:lnTo>
                <a:lnTo>
                  <a:pt x="1136111" y="113201"/>
                </a:lnTo>
                <a:lnTo>
                  <a:pt x="1052872" y="124748"/>
                </a:lnTo>
                <a:lnTo>
                  <a:pt x="966814" y="135198"/>
                </a:lnTo>
                <a:lnTo>
                  <a:pt x="877922" y="144549"/>
                </a:lnTo>
                <a:lnTo>
                  <a:pt x="787538" y="152636"/>
                </a:lnTo>
                <a:lnTo>
                  <a:pt x="695858" y="159480"/>
                </a:lnTo>
                <a:lnTo>
                  <a:pt x="603211" y="165089"/>
                </a:lnTo>
                <a:lnTo>
                  <a:pt x="463142" y="171204"/>
                </a:lnTo>
                <a:lnTo>
                  <a:pt x="322734" y="174587"/>
                </a:lnTo>
                <a:lnTo>
                  <a:pt x="229485" y="175336"/>
                </a:lnTo>
                <a:close/>
              </a:path>
            </a:pathLst>
          </a:custGeom>
          <a:solidFill>
            <a:srgbClr val="FFED00"/>
          </a:solidFill>
        </p:spPr>
        <p:txBody>
          <a:bodyPr wrap="square" lIns="0" tIns="0" rIns="0" bIns="0" rtlCol="0"/>
          <a:lstStyle/>
          <a:p>
            <a:endParaRPr/>
          </a:p>
        </p:txBody>
      </p:sp>
      <p:sp>
        <p:nvSpPr>
          <p:cNvPr id="9" name="object 9">
            <a:extLst>
              <a:ext uri="{FF2B5EF4-FFF2-40B4-BE49-F238E27FC236}">
                <a16:creationId xmlns:a16="http://schemas.microsoft.com/office/drawing/2014/main" id="{738640D3-DD62-9000-8C24-5BA95207EA52}"/>
              </a:ext>
            </a:extLst>
          </p:cNvPr>
          <p:cNvSpPr/>
          <p:nvPr/>
        </p:nvSpPr>
        <p:spPr>
          <a:xfrm>
            <a:off x="7034631" y="80310"/>
            <a:ext cx="2109470" cy="185420"/>
          </a:xfrm>
          <a:custGeom>
            <a:avLst/>
            <a:gdLst/>
            <a:ahLst/>
            <a:cxnLst/>
            <a:rect l="l" t="t" r="r" b="b"/>
            <a:pathLst>
              <a:path w="2109470" h="185420">
                <a:moveTo>
                  <a:pt x="2109342" y="93955"/>
                </a:moveTo>
                <a:lnTo>
                  <a:pt x="1497288" y="93955"/>
                </a:lnTo>
                <a:lnTo>
                  <a:pt x="1531155" y="93892"/>
                </a:lnTo>
                <a:lnTo>
                  <a:pt x="1565016" y="93305"/>
                </a:lnTo>
                <a:lnTo>
                  <a:pt x="1632586" y="90550"/>
                </a:lnTo>
                <a:lnTo>
                  <a:pt x="1699723" y="85669"/>
                </a:lnTo>
                <a:lnTo>
                  <a:pt x="1766158" y="78644"/>
                </a:lnTo>
                <a:lnTo>
                  <a:pt x="1831617" y="69455"/>
                </a:lnTo>
                <a:lnTo>
                  <a:pt x="1895831" y="58082"/>
                </a:lnTo>
                <a:lnTo>
                  <a:pt x="1958525" y="44506"/>
                </a:lnTo>
                <a:lnTo>
                  <a:pt x="2019430" y="28707"/>
                </a:lnTo>
                <a:lnTo>
                  <a:pt x="2078273" y="10665"/>
                </a:lnTo>
                <a:lnTo>
                  <a:pt x="2107632" y="499"/>
                </a:lnTo>
                <a:lnTo>
                  <a:pt x="2109342" y="0"/>
                </a:lnTo>
                <a:lnTo>
                  <a:pt x="2109342" y="93955"/>
                </a:lnTo>
                <a:close/>
              </a:path>
              <a:path w="2109470" h="185420">
                <a:moveTo>
                  <a:pt x="0" y="84565"/>
                </a:moveTo>
                <a:lnTo>
                  <a:pt x="54440" y="62759"/>
                </a:lnTo>
                <a:lnTo>
                  <a:pt x="112062" y="44733"/>
                </a:lnTo>
                <a:lnTo>
                  <a:pt x="172403" y="30243"/>
                </a:lnTo>
                <a:lnTo>
                  <a:pt x="235000" y="19046"/>
                </a:lnTo>
                <a:lnTo>
                  <a:pt x="299394" y="10898"/>
                </a:lnTo>
                <a:lnTo>
                  <a:pt x="365120" y="5554"/>
                </a:lnTo>
                <a:lnTo>
                  <a:pt x="431719" y="2771"/>
                </a:lnTo>
                <a:lnTo>
                  <a:pt x="465200" y="2264"/>
                </a:lnTo>
                <a:lnTo>
                  <a:pt x="498728" y="2305"/>
                </a:lnTo>
                <a:lnTo>
                  <a:pt x="565685" y="3912"/>
                </a:lnTo>
                <a:lnTo>
                  <a:pt x="632128" y="7347"/>
                </a:lnTo>
                <a:lnTo>
                  <a:pt x="697597" y="12367"/>
                </a:lnTo>
                <a:lnTo>
                  <a:pt x="763263" y="18867"/>
                </a:lnTo>
                <a:lnTo>
                  <a:pt x="837533" y="27498"/>
                </a:lnTo>
                <a:lnTo>
                  <a:pt x="389528" y="27498"/>
                </a:lnTo>
                <a:lnTo>
                  <a:pt x="356199" y="27591"/>
                </a:lnTo>
                <a:lnTo>
                  <a:pt x="289933" y="29861"/>
                </a:lnTo>
                <a:lnTo>
                  <a:pt x="224564" y="35137"/>
                </a:lnTo>
                <a:lnTo>
                  <a:pt x="160539" y="43692"/>
                </a:lnTo>
                <a:lnTo>
                  <a:pt x="98306" y="55797"/>
                </a:lnTo>
                <a:lnTo>
                  <a:pt x="33346" y="73282"/>
                </a:lnTo>
                <a:lnTo>
                  <a:pt x="0" y="84565"/>
                </a:lnTo>
                <a:close/>
              </a:path>
              <a:path w="2109470" h="185420">
                <a:moveTo>
                  <a:pt x="1628245" y="184942"/>
                </a:moveTo>
                <a:lnTo>
                  <a:pt x="1560203" y="183646"/>
                </a:lnTo>
                <a:lnTo>
                  <a:pt x="1492339" y="180569"/>
                </a:lnTo>
                <a:lnTo>
                  <a:pt x="1424828" y="175756"/>
                </a:lnTo>
                <a:lnTo>
                  <a:pt x="1357844" y="169256"/>
                </a:lnTo>
                <a:lnTo>
                  <a:pt x="1291563" y="161116"/>
                </a:lnTo>
                <a:lnTo>
                  <a:pt x="1226708" y="151544"/>
                </a:lnTo>
                <a:lnTo>
                  <a:pt x="1130599" y="135035"/>
                </a:lnTo>
                <a:lnTo>
                  <a:pt x="813768" y="73420"/>
                </a:lnTo>
                <a:lnTo>
                  <a:pt x="749827" y="62109"/>
                </a:lnTo>
                <a:lnTo>
                  <a:pt x="685312" y="51829"/>
                </a:lnTo>
                <a:lnTo>
                  <a:pt x="621277" y="43142"/>
                </a:lnTo>
                <a:lnTo>
                  <a:pt x="555900" y="36103"/>
                </a:lnTo>
                <a:lnTo>
                  <a:pt x="489630" y="30984"/>
                </a:lnTo>
                <a:lnTo>
                  <a:pt x="422913" y="28056"/>
                </a:lnTo>
                <a:lnTo>
                  <a:pt x="389528" y="27498"/>
                </a:lnTo>
                <a:lnTo>
                  <a:pt x="837533" y="27498"/>
                </a:lnTo>
                <a:lnTo>
                  <a:pt x="1161424" y="69945"/>
                </a:lnTo>
                <a:lnTo>
                  <a:pt x="1227974" y="77506"/>
                </a:lnTo>
                <a:lnTo>
                  <a:pt x="1294807" y="83990"/>
                </a:lnTo>
                <a:lnTo>
                  <a:pt x="1362011" y="89095"/>
                </a:lnTo>
                <a:lnTo>
                  <a:pt x="1429671" y="92519"/>
                </a:lnTo>
                <a:lnTo>
                  <a:pt x="1497288" y="93955"/>
                </a:lnTo>
                <a:lnTo>
                  <a:pt x="2109342" y="93955"/>
                </a:lnTo>
                <a:lnTo>
                  <a:pt x="2109342" y="137547"/>
                </a:lnTo>
                <a:lnTo>
                  <a:pt x="2052736" y="150153"/>
                </a:lnTo>
                <a:lnTo>
                  <a:pt x="1964981" y="163011"/>
                </a:lnTo>
                <a:lnTo>
                  <a:pt x="1898681" y="171343"/>
                </a:lnTo>
                <a:lnTo>
                  <a:pt x="1831682" y="177655"/>
                </a:lnTo>
                <a:lnTo>
                  <a:pt x="1764161" y="181993"/>
                </a:lnTo>
                <a:lnTo>
                  <a:pt x="1696289" y="184406"/>
                </a:lnTo>
                <a:lnTo>
                  <a:pt x="1662278" y="184905"/>
                </a:lnTo>
                <a:lnTo>
                  <a:pt x="1628245" y="184942"/>
                </a:lnTo>
                <a:close/>
              </a:path>
            </a:pathLst>
          </a:custGeom>
          <a:solidFill>
            <a:srgbClr val="00408F"/>
          </a:solidFill>
        </p:spPr>
        <p:txBody>
          <a:bodyPr wrap="square" lIns="0" tIns="0" rIns="0" bIns="0" rtlCol="0"/>
          <a:lstStyle/>
          <a:p>
            <a:endParaRPr/>
          </a:p>
        </p:txBody>
      </p:sp>
      <p:sp>
        <p:nvSpPr>
          <p:cNvPr id="15" name="object 15">
            <a:extLst>
              <a:ext uri="{FF2B5EF4-FFF2-40B4-BE49-F238E27FC236}">
                <a16:creationId xmlns:a16="http://schemas.microsoft.com/office/drawing/2014/main" id="{0F4F8146-951C-D025-FEF3-BFFB1B9694AC}"/>
              </a:ext>
            </a:extLst>
          </p:cNvPr>
          <p:cNvSpPr txBox="1"/>
          <p:nvPr/>
        </p:nvSpPr>
        <p:spPr>
          <a:xfrm>
            <a:off x="3111175" y="4766986"/>
            <a:ext cx="2748280" cy="143052"/>
          </a:xfrm>
          <a:prstGeom prst="rect">
            <a:avLst/>
          </a:prstGeom>
        </p:spPr>
        <p:txBody>
          <a:bodyPr vert="horz" wrap="square" lIns="0" tIns="0" rIns="0" bIns="0" rtlCol="0">
            <a:spAutoFit/>
          </a:bodyPr>
          <a:lstStyle/>
          <a:p>
            <a:pPr marL="12700">
              <a:lnSpc>
                <a:spcPts val="1145"/>
              </a:lnSpc>
            </a:pPr>
            <a:r>
              <a:rPr lang="fr-CA" sz="1100" spc="-5" dirty="0">
                <a:solidFill>
                  <a:srgbClr val="1F497D"/>
                </a:solidFill>
                <a:latin typeface="Calibri"/>
                <a:cs typeface="Calibri"/>
              </a:rPr>
              <a:t>Championnat Québécois- 14 au 18 mai 2025</a:t>
            </a:r>
            <a:endParaRPr sz="1100" dirty="0">
              <a:latin typeface="Calibri"/>
              <a:cs typeface="Calibri"/>
            </a:endParaRPr>
          </a:p>
        </p:txBody>
      </p:sp>
      <p:sp>
        <p:nvSpPr>
          <p:cNvPr id="16" name="object 16">
            <a:extLst>
              <a:ext uri="{FF2B5EF4-FFF2-40B4-BE49-F238E27FC236}">
                <a16:creationId xmlns:a16="http://schemas.microsoft.com/office/drawing/2014/main" id="{8F0518C2-5079-73B3-E341-58E4E4C01D81}"/>
              </a:ext>
            </a:extLst>
          </p:cNvPr>
          <p:cNvSpPr txBox="1"/>
          <p:nvPr/>
        </p:nvSpPr>
        <p:spPr>
          <a:xfrm>
            <a:off x="8704498" y="4818603"/>
            <a:ext cx="196963" cy="128240"/>
          </a:xfrm>
          <a:prstGeom prst="rect">
            <a:avLst/>
          </a:prstGeom>
        </p:spPr>
        <p:txBody>
          <a:bodyPr vert="horz" wrap="square" lIns="0" tIns="0" rIns="0" bIns="0" rtlCol="0">
            <a:spAutoFit/>
          </a:bodyPr>
          <a:lstStyle/>
          <a:p>
            <a:pPr marL="38100">
              <a:lnSpc>
                <a:spcPts val="955"/>
              </a:lnSpc>
            </a:pPr>
            <a:fld id="{81D60167-4931-47E6-BA6A-407CBD079E47}" type="slidenum">
              <a:rPr sz="900" dirty="0">
                <a:solidFill>
                  <a:srgbClr val="FFFFFF"/>
                </a:solidFill>
                <a:latin typeface="Calibri"/>
                <a:cs typeface="Calibri"/>
              </a:rPr>
              <a:t>11</a:t>
            </a:fld>
            <a:endParaRPr sz="900" dirty="0">
              <a:latin typeface="Calibri"/>
              <a:cs typeface="Calibri"/>
            </a:endParaRPr>
          </a:p>
        </p:txBody>
      </p:sp>
      <p:pic>
        <p:nvPicPr>
          <p:cNvPr id="17" name="Image 16">
            <a:extLst>
              <a:ext uri="{FF2B5EF4-FFF2-40B4-BE49-F238E27FC236}">
                <a16:creationId xmlns:a16="http://schemas.microsoft.com/office/drawing/2014/main" id="{B8625732-00E2-885E-9CB3-96BBB0C31B96}"/>
              </a:ext>
            </a:extLst>
          </p:cNvPr>
          <p:cNvPicPr>
            <a:picLocks noChangeAspect="1"/>
          </p:cNvPicPr>
          <p:nvPr/>
        </p:nvPicPr>
        <p:blipFill>
          <a:blip r:embed="rId4"/>
          <a:stretch>
            <a:fillRect/>
          </a:stretch>
        </p:blipFill>
        <p:spPr>
          <a:xfrm>
            <a:off x="6639218" y="4501100"/>
            <a:ext cx="1761897" cy="475529"/>
          </a:xfrm>
          <a:prstGeom prst="rect">
            <a:avLst/>
          </a:prstGeom>
        </p:spPr>
      </p:pic>
      <p:sp>
        <p:nvSpPr>
          <p:cNvPr id="4" name="object 2">
            <a:extLst>
              <a:ext uri="{FF2B5EF4-FFF2-40B4-BE49-F238E27FC236}">
                <a16:creationId xmlns:a16="http://schemas.microsoft.com/office/drawing/2014/main" id="{30265C99-CC00-C8E8-7CD3-5B712C072281}"/>
              </a:ext>
            </a:extLst>
          </p:cNvPr>
          <p:cNvSpPr txBox="1">
            <a:spLocks/>
          </p:cNvSpPr>
          <p:nvPr/>
        </p:nvSpPr>
        <p:spPr>
          <a:xfrm>
            <a:off x="561815" y="615483"/>
            <a:ext cx="6472816" cy="274434"/>
          </a:xfrm>
          <a:prstGeom prst="rect">
            <a:avLst/>
          </a:prstGeom>
        </p:spPr>
        <p:txBody>
          <a:bodyPr vert="horz" wrap="square" lIns="0" tIns="12700" rIns="0" bIns="0" rtlCol="0">
            <a:spAutoFit/>
          </a:bodyPr>
          <a:lstStyle>
            <a:lvl1pPr>
              <a:defRPr sz="2000" b="1" i="0">
                <a:solidFill>
                  <a:srgbClr val="FF0000"/>
                </a:solidFill>
                <a:latin typeface="Verdana"/>
                <a:ea typeface="+mj-ea"/>
                <a:cs typeface="Verdana"/>
              </a:defRPr>
            </a:lvl1pPr>
          </a:lstStyle>
          <a:p>
            <a:pPr marL="12700">
              <a:spcBef>
                <a:spcPts val="100"/>
              </a:spcBef>
            </a:pPr>
            <a:r>
              <a:rPr lang="fr-CA" sz="1700" kern="0" spc="-15" dirty="0">
                <a:solidFill>
                  <a:srgbClr val="1F497D"/>
                </a:solidFill>
                <a:latin typeface="Arial"/>
                <a:cs typeface="Arial"/>
              </a:rPr>
              <a:t>É</a:t>
            </a:r>
            <a:r>
              <a:rPr lang="en-CA" sz="1700" kern="0" spc="-15" dirty="0">
                <a:solidFill>
                  <a:srgbClr val="1F497D"/>
                </a:solidFill>
                <a:latin typeface="Arial"/>
                <a:cs typeface="Arial"/>
              </a:rPr>
              <a:t>CHAUFFEMENTS</a:t>
            </a:r>
            <a:endParaRPr lang="en-CA" sz="1700" kern="0" dirty="0">
              <a:latin typeface="Arial"/>
              <a:cs typeface="Arial"/>
            </a:endParaRPr>
          </a:p>
        </p:txBody>
      </p:sp>
      <p:sp>
        <p:nvSpPr>
          <p:cNvPr id="10" name="ZoneTexte 9">
            <a:extLst>
              <a:ext uri="{FF2B5EF4-FFF2-40B4-BE49-F238E27FC236}">
                <a16:creationId xmlns:a16="http://schemas.microsoft.com/office/drawing/2014/main" id="{1BD1F007-F087-41FB-55C8-B4409BA76598}"/>
              </a:ext>
            </a:extLst>
          </p:cNvPr>
          <p:cNvSpPr txBox="1"/>
          <p:nvPr/>
        </p:nvSpPr>
        <p:spPr>
          <a:xfrm>
            <a:off x="331959" y="1041483"/>
            <a:ext cx="7040425" cy="3323987"/>
          </a:xfrm>
          <a:prstGeom prst="rect">
            <a:avLst/>
          </a:prstGeom>
          <a:noFill/>
        </p:spPr>
        <p:txBody>
          <a:bodyPr wrap="square" rtlCol="0">
            <a:spAutoFit/>
          </a:bodyPr>
          <a:lstStyle/>
          <a:p>
            <a:r>
              <a:rPr lang="fr-CA" sz="1600" dirty="0"/>
              <a:t>Il n’y aura pas de couloirs dédiés au club durant les échauffements. </a:t>
            </a:r>
          </a:p>
          <a:p>
            <a:endParaRPr lang="fr-CA" sz="1600" dirty="0"/>
          </a:p>
          <a:p>
            <a:r>
              <a:rPr lang="fr-CA" sz="1600" dirty="0"/>
              <a:t>Le bassin de </a:t>
            </a:r>
            <a:r>
              <a:rPr lang="fr-CA" sz="1600" dirty="0" err="1"/>
              <a:t>dénagement</a:t>
            </a:r>
            <a:r>
              <a:rPr lang="fr-CA" sz="1600" dirty="0"/>
              <a:t> n’est pas disponible durant les échauffements</a:t>
            </a:r>
          </a:p>
          <a:p>
            <a:endParaRPr lang="fr-CA" sz="1600" dirty="0"/>
          </a:p>
          <a:p>
            <a:r>
              <a:rPr lang="fr-CA" sz="1600" dirty="0"/>
              <a:t>Préliminaires:  </a:t>
            </a:r>
          </a:p>
          <a:p>
            <a:r>
              <a:rPr lang="fr-CA" sz="1600" dirty="0"/>
              <a:t>Mercredi de 14:00 à 14:50</a:t>
            </a:r>
          </a:p>
          <a:p>
            <a:r>
              <a:rPr lang="fr-CA" sz="1600" dirty="0"/>
              <a:t>Jeudi à Dimanche de 7:30 à 8:20</a:t>
            </a:r>
          </a:p>
          <a:p>
            <a:endParaRPr lang="fr-CA" sz="1600" dirty="0"/>
          </a:p>
          <a:p>
            <a:r>
              <a:rPr lang="fr-CA" sz="1600" dirty="0"/>
              <a:t>Finales: </a:t>
            </a:r>
          </a:p>
          <a:p>
            <a:r>
              <a:rPr lang="fr-CA" sz="1600" dirty="0"/>
              <a:t>Jeudi à Dimanche de 15:30 à 16:20</a:t>
            </a:r>
          </a:p>
          <a:p>
            <a:endParaRPr lang="fr-CA" sz="1600" dirty="0"/>
          </a:p>
          <a:p>
            <a:endParaRPr lang="fr-CA" sz="1600" dirty="0"/>
          </a:p>
          <a:p>
            <a:endParaRPr lang="en-CA" dirty="0"/>
          </a:p>
        </p:txBody>
      </p:sp>
    </p:spTree>
    <p:extLst>
      <p:ext uri="{BB962C8B-B14F-4D97-AF65-F5344CB8AC3E}">
        <p14:creationId xmlns:p14="http://schemas.microsoft.com/office/powerpoint/2010/main" val="27077292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8DE36-BA93-FBF6-2EE3-4B625CB4E882}"/>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DBFA67D6-42B9-6CFF-5095-6B2F26C0567B}"/>
              </a:ext>
            </a:extLst>
          </p:cNvPr>
          <p:cNvSpPr/>
          <p:nvPr/>
        </p:nvSpPr>
        <p:spPr>
          <a:xfrm>
            <a:off x="0" y="0"/>
            <a:ext cx="9143999" cy="5169477"/>
          </a:xfrm>
          <a:prstGeom prst="rect">
            <a:avLst/>
          </a:prstGeom>
          <a:blipFill>
            <a:blip r:embed="rId2" cstate="print"/>
            <a:stretch>
              <a:fillRect/>
            </a:stretch>
          </a:blipFill>
        </p:spPr>
        <p:txBody>
          <a:bodyPr wrap="square" lIns="0" tIns="0" rIns="0" bIns="0" rtlCol="0"/>
          <a:lstStyle/>
          <a:p>
            <a:endParaRPr dirty="0"/>
          </a:p>
        </p:txBody>
      </p:sp>
      <p:sp>
        <p:nvSpPr>
          <p:cNvPr id="3" name="object 3">
            <a:extLst>
              <a:ext uri="{FF2B5EF4-FFF2-40B4-BE49-F238E27FC236}">
                <a16:creationId xmlns:a16="http://schemas.microsoft.com/office/drawing/2014/main" id="{48E06D3F-159B-4A59-89C8-F91B8D4FFB95}"/>
              </a:ext>
            </a:extLst>
          </p:cNvPr>
          <p:cNvSpPr/>
          <p:nvPr/>
        </p:nvSpPr>
        <p:spPr>
          <a:xfrm>
            <a:off x="8643652" y="4747878"/>
            <a:ext cx="271747" cy="257810"/>
          </a:xfrm>
          <a:custGeom>
            <a:avLst/>
            <a:gdLst/>
            <a:ahLst/>
            <a:cxnLst/>
            <a:rect l="l" t="t" r="r" b="b"/>
            <a:pathLst>
              <a:path w="257809" h="257810">
                <a:moveTo>
                  <a:pt x="128634" y="257269"/>
                </a:moveTo>
                <a:lnTo>
                  <a:pt x="87974" y="250711"/>
                </a:lnTo>
                <a:lnTo>
                  <a:pt x="52663" y="232450"/>
                </a:lnTo>
                <a:lnTo>
                  <a:pt x="24817" y="204605"/>
                </a:lnTo>
                <a:lnTo>
                  <a:pt x="6556" y="169293"/>
                </a:lnTo>
                <a:lnTo>
                  <a:pt x="0" y="128634"/>
                </a:lnTo>
                <a:lnTo>
                  <a:pt x="1682" y="107768"/>
                </a:lnTo>
                <a:lnTo>
                  <a:pt x="14356" y="69518"/>
                </a:lnTo>
                <a:lnTo>
                  <a:pt x="37674" y="37675"/>
                </a:lnTo>
                <a:lnTo>
                  <a:pt x="69518" y="14357"/>
                </a:lnTo>
                <a:lnTo>
                  <a:pt x="107768" y="1683"/>
                </a:lnTo>
                <a:lnTo>
                  <a:pt x="128634" y="0"/>
                </a:lnTo>
                <a:lnTo>
                  <a:pt x="149499" y="1683"/>
                </a:lnTo>
                <a:lnTo>
                  <a:pt x="187749" y="14357"/>
                </a:lnTo>
                <a:lnTo>
                  <a:pt x="219593" y="37675"/>
                </a:lnTo>
                <a:lnTo>
                  <a:pt x="242911" y="69518"/>
                </a:lnTo>
                <a:lnTo>
                  <a:pt x="255585" y="107768"/>
                </a:lnTo>
                <a:lnTo>
                  <a:pt x="257269" y="128634"/>
                </a:lnTo>
                <a:lnTo>
                  <a:pt x="255585" y="149500"/>
                </a:lnTo>
                <a:lnTo>
                  <a:pt x="242911" y="187750"/>
                </a:lnTo>
                <a:lnTo>
                  <a:pt x="219593" y="219593"/>
                </a:lnTo>
                <a:lnTo>
                  <a:pt x="187749" y="242911"/>
                </a:lnTo>
                <a:lnTo>
                  <a:pt x="149499" y="255586"/>
                </a:lnTo>
                <a:lnTo>
                  <a:pt x="128634" y="257269"/>
                </a:lnTo>
                <a:close/>
              </a:path>
            </a:pathLst>
          </a:custGeom>
          <a:solidFill>
            <a:srgbClr val="0A4994"/>
          </a:solidFill>
        </p:spPr>
        <p:txBody>
          <a:bodyPr wrap="square" lIns="0" tIns="0" rIns="0" bIns="0" rtlCol="0"/>
          <a:lstStyle/>
          <a:p>
            <a:endParaRPr/>
          </a:p>
        </p:txBody>
      </p:sp>
      <p:sp>
        <p:nvSpPr>
          <p:cNvPr id="5" name="object 5">
            <a:extLst>
              <a:ext uri="{FF2B5EF4-FFF2-40B4-BE49-F238E27FC236}">
                <a16:creationId xmlns:a16="http://schemas.microsoft.com/office/drawing/2014/main" id="{6A85B93A-F63D-3991-E38C-9A3D8DC710BC}"/>
              </a:ext>
            </a:extLst>
          </p:cNvPr>
          <p:cNvSpPr/>
          <p:nvPr/>
        </p:nvSpPr>
        <p:spPr>
          <a:xfrm>
            <a:off x="503375" y="4218035"/>
            <a:ext cx="561749" cy="800577"/>
          </a:xfrm>
          <a:prstGeom prst="rect">
            <a:avLst/>
          </a:prstGeom>
          <a:blipFill>
            <a:blip r:embed="rId3" cstate="print"/>
            <a:stretch>
              <a:fillRect/>
            </a:stretch>
          </a:blipFill>
        </p:spPr>
        <p:txBody>
          <a:bodyPr wrap="square" lIns="0" tIns="0" rIns="0" bIns="0" rtlCol="0"/>
          <a:lstStyle/>
          <a:p>
            <a:endParaRPr/>
          </a:p>
        </p:txBody>
      </p:sp>
      <p:sp>
        <p:nvSpPr>
          <p:cNvPr id="6" name="object 6">
            <a:extLst>
              <a:ext uri="{FF2B5EF4-FFF2-40B4-BE49-F238E27FC236}">
                <a16:creationId xmlns:a16="http://schemas.microsoft.com/office/drawing/2014/main" id="{6D365F97-A4DE-0162-2DED-5FC11343B690}"/>
              </a:ext>
            </a:extLst>
          </p:cNvPr>
          <p:cNvSpPr/>
          <p:nvPr/>
        </p:nvSpPr>
        <p:spPr>
          <a:xfrm>
            <a:off x="4" y="4865613"/>
            <a:ext cx="2720975" cy="231140"/>
          </a:xfrm>
          <a:custGeom>
            <a:avLst/>
            <a:gdLst/>
            <a:ahLst/>
            <a:cxnLst/>
            <a:rect l="l" t="t" r="r" b="b"/>
            <a:pathLst>
              <a:path w="2720975" h="231139">
                <a:moveTo>
                  <a:pt x="620569" y="230744"/>
                </a:moveTo>
                <a:lnTo>
                  <a:pt x="576670" y="230699"/>
                </a:lnTo>
                <a:lnTo>
                  <a:pt x="532799" y="230076"/>
                </a:lnTo>
                <a:lnTo>
                  <a:pt x="488983" y="228867"/>
                </a:lnTo>
                <a:lnTo>
                  <a:pt x="445251" y="227066"/>
                </a:lnTo>
                <a:lnTo>
                  <a:pt x="401632" y="224663"/>
                </a:lnTo>
                <a:lnTo>
                  <a:pt x="358154" y="221653"/>
                </a:lnTo>
                <a:lnTo>
                  <a:pt x="314844" y="218027"/>
                </a:lnTo>
                <a:lnTo>
                  <a:pt x="271732" y="213778"/>
                </a:lnTo>
                <a:lnTo>
                  <a:pt x="228844" y="208899"/>
                </a:lnTo>
                <a:lnTo>
                  <a:pt x="186211" y="203382"/>
                </a:lnTo>
                <a:lnTo>
                  <a:pt x="73017" y="187340"/>
                </a:lnTo>
                <a:lnTo>
                  <a:pt x="33622" y="180423"/>
                </a:lnTo>
                <a:lnTo>
                  <a:pt x="0" y="171612"/>
                </a:lnTo>
                <a:lnTo>
                  <a:pt x="0" y="0"/>
                </a:lnTo>
                <a:lnTo>
                  <a:pt x="2206" y="623"/>
                </a:lnTo>
                <a:lnTo>
                  <a:pt x="40076" y="13306"/>
                </a:lnTo>
                <a:lnTo>
                  <a:pt x="77673" y="24912"/>
                </a:lnTo>
                <a:lnTo>
                  <a:pt x="115978" y="35816"/>
                </a:lnTo>
                <a:lnTo>
                  <a:pt x="154948" y="46020"/>
                </a:lnTo>
                <a:lnTo>
                  <a:pt x="194539" y="55528"/>
                </a:lnTo>
                <a:lnTo>
                  <a:pt x="234708" y="64342"/>
                </a:lnTo>
                <a:lnTo>
                  <a:pt x="275409" y="72467"/>
                </a:lnTo>
                <a:lnTo>
                  <a:pt x="316601" y="79903"/>
                </a:lnTo>
                <a:lnTo>
                  <a:pt x="358238" y="86656"/>
                </a:lnTo>
                <a:lnTo>
                  <a:pt x="400278" y="92728"/>
                </a:lnTo>
                <a:lnTo>
                  <a:pt x="442675" y="98121"/>
                </a:lnTo>
                <a:lnTo>
                  <a:pt x="485386" y="102840"/>
                </a:lnTo>
                <a:lnTo>
                  <a:pt x="528369" y="106886"/>
                </a:lnTo>
                <a:lnTo>
                  <a:pt x="571578" y="110263"/>
                </a:lnTo>
                <a:lnTo>
                  <a:pt x="614970" y="112975"/>
                </a:lnTo>
                <a:lnTo>
                  <a:pt x="658501" y="115024"/>
                </a:lnTo>
                <a:lnTo>
                  <a:pt x="702128" y="116413"/>
                </a:lnTo>
                <a:lnTo>
                  <a:pt x="745806" y="117145"/>
                </a:lnTo>
                <a:lnTo>
                  <a:pt x="1533680" y="117224"/>
                </a:lnTo>
                <a:lnTo>
                  <a:pt x="1303511" y="161081"/>
                </a:lnTo>
                <a:lnTo>
                  <a:pt x="1221328" y="175640"/>
                </a:lnTo>
                <a:lnTo>
                  <a:pt x="1138513" y="189075"/>
                </a:lnTo>
                <a:lnTo>
                  <a:pt x="1096804" y="195256"/>
                </a:lnTo>
                <a:lnTo>
                  <a:pt x="1054856" y="201018"/>
                </a:lnTo>
                <a:lnTo>
                  <a:pt x="1012236" y="206347"/>
                </a:lnTo>
                <a:lnTo>
                  <a:pt x="969360" y="211174"/>
                </a:lnTo>
                <a:lnTo>
                  <a:pt x="926259" y="215488"/>
                </a:lnTo>
                <a:lnTo>
                  <a:pt x="882958" y="219284"/>
                </a:lnTo>
                <a:lnTo>
                  <a:pt x="839487" y="222553"/>
                </a:lnTo>
                <a:lnTo>
                  <a:pt x="795874" y="225288"/>
                </a:lnTo>
                <a:lnTo>
                  <a:pt x="752148" y="227483"/>
                </a:lnTo>
                <a:lnTo>
                  <a:pt x="708336" y="229128"/>
                </a:lnTo>
                <a:lnTo>
                  <a:pt x="664467" y="230218"/>
                </a:lnTo>
                <a:lnTo>
                  <a:pt x="620569" y="230744"/>
                </a:lnTo>
                <a:close/>
              </a:path>
              <a:path w="2720975" h="231139">
                <a:moveTo>
                  <a:pt x="1533680" y="117224"/>
                </a:moveTo>
                <a:lnTo>
                  <a:pt x="789491" y="117224"/>
                </a:lnTo>
                <a:lnTo>
                  <a:pt x="833141" y="116652"/>
                </a:lnTo>
                <a:lnTo>
                  <a:pt x="876711" y="115433"/>
                </a:lnTo>
                <a:lnTo>
                  <a:pt x="920429" y="113582"/>
                </a:lnTo>
                <a:lnTo>
                  <a:pt x="963986" y="111160"/>
                </a:lnTo>
                <a:lnTo>
                  <a:pt x="1007396" y="108214"/>
                </a:lnTo>
                <a:lnTo>
                  <a:pt x="1050672" y="104790"/>
                </a:lnTo>
                <a:lnTo>
                  <a:pt x="1136881" y="96701"/>
                </a:lnTo>
                <a:lnTo>
                  <a:pt x="1222724" y="87268"/>
                </a:lnTo>
                <a:lnTo>
                  <a:pt x="1607463" y="38287"/>
                </a:lnTo>
                <a:lnTo>
                  <a:pt x="1736312" y="23540"/>
                </a:lnTo>
                <a:lnTo>
                  <a:pt x="1821016" y="15430"/>
                </a:lnTo>
                <a:lnTo>
                  <a:pt x="1863046" y="12070"/>
                </a:lnTo>
                <a:lnTo>
                  <a:pt x="1905464" y="9167"/>
                </a:lnTo>
                <a:lnTo>
                  <a:pt x="1948198" y="6758"/>
                </a:lnTo>
                <a:lnTo>
                  <a:pt x="1991170" y="4881"/>
                </a:lnTo>
                <a:lnTo>
                  <a:pt x="2034308" y="3574"/>
                </a:lnTo>
                <a:lnTo>
                  <a:pt x="2077538" y="2876"/>
                </a:lnTo>
                <a:lnTo>
                  <a:pt x="2120785" y="2825"/>
                </a:lnTo>
                <a:lnTo>
                  <a:pt x="2163973" y="3458"/>
                </a:lnTo>
                <a:lnTo>
                  <a:pt x="2207029" y="4814"/>
                </a:lnTo>
                <a:lnTo>
                  <a:pt x="2249880" y="6930"/>
                </a:lnTo>
                <a:lnTo>
                  <a:pt x="2292448" y="9845"/>
                </a:lnTo>
                <a:lnTo>
                  <a:pt x="2334660" y="13597"/>
                </a:lnTo>
                <a:lnTo>
                  <a:pt x="2376443" y="18224"/>
                </a:lnTo>
                <a:lnTo>
                  <a:pt x="2417721" y="23763"/>
                </a:lnTo>
                <a:lnTo>
                  <a:pt x="2458420" y="30254"/>
                </a:lnTo>
                <a:lnTo>
                  <a:pt x="2480132" y="34309"/>
                </a:lnTo>
                <a:lnTo>
                  <a:pt x="2218395" y="34309"/>
                </a:lnTo>
                <a:lnTo>
                  <a:pt x="2175331" y="35004"/>
                </a:lnTo>
                <a:lnTo>
                  <a:pt x="2132266" y="36468"/>
                </a:lnTo>
                <a:lnTo>
                  <a:pt x="2089273" y="38657"/>
                </a:lnTo>
                <a:lnTo>
                  <a:pt x="2046424" y="41530"/>
                </a:lnTo>
                <a:lnTo>
                  <a:pt x="2003791" y="45044"/>
                </a:lnTo>
                <a:lnTo>
                  <a:pt x="1961446" y="49157"/>
                </a:lnTo>
                <a:lnTo>
                  <a:pt x="1919461" y="53826"/>
                </a:lnTo>
                <a:lnTo>
                  <a:pt x="1877909" y="59009"/>
                </a:lnTo>
                <a:lnTo>
                  <a:pt x="1836862" y="64665"/>
                </a:lnTo>
                <a:lnTo>
                  <a:pt x="1753644" y="77491"/>
                </a:lnTo>
                <a:lnTo>
                  <a:pt x="1630139" y="99025"/>
                </a:lnTo>
                <a:lnTo>
                  <a:pt x="1533680" y="117224"/>
                </a:lnTo>
                <a:close/>
              </a:path>
              <a:path w="2720975" h="231139">
                <a:moveTo>
                  <a:pt x="2720850" y="105508"/>
                </a:moveTo>
                <a:lnTo>
                  <a:pt x="2677836" y="91431"/>
                </a:lnTo>
                <a:lnTo>
                  <a:pt x="2633133" y="78933"/>
                </a:lnTo>
                <a:lnTo>
                  <a:pt x="2594043" y="69615"/>
                </a:lnTo>
                <a:lnTo>
                  <a:pt x="2554231" y="61489"/>
                </a:lnTo>
                <a:lnTo>
                  <a:pt x="2513769" y="54513"/>
                </a:lnTo>
                <a:lnTo>
                  <a:pt x="2472729" y="48644"/>
                </a:lnTo>
                <a:lnTo>
                  <a:pt x="2431183" y="43840"/>
                </a:lnTo>
                <a:lnTo>
                  <a:pt x="2389204" y="40058"/>
                </a:lnTo>
                <a:lnTo>
                  <a:pt x="2346863" y="37256"/>
                </a:lnTo>
                <a:lnTo>
                  <a:pt x="2304234" y="35392"/>
                </a:lnTo>
                <a:lnTo>
                  <a:pt x="2261387" y="34424"/>
                </a:lnTo>
                <a:lnTo>
                  <a:pt x="2218395" y="34309"/>
                </a:lnTo>
                <a:lnTo>
                  <a:pt x="2480132" y="34309"/>
                </a:lnTo>
                <a:lnTo>
                  <a:pt x="2537784" y="46240"/>
                </a:lnTo>
                <a:lnTo>
                  <a:pt x="2576300" y="55811"/>
                </a:lnTo>
                <a:lnTo>
                  <a:pt x="2613939" y="66486"/>
                </a:lnTo>
                <a:lnTo>
                  <a:pt x="2650626" y="78301"/>
                </a:lnTo>
                <a:lnTo>
                  <a:pt x="2686288" y="91296"/>
                </a:lnTo>
                <a:lnTo>
                  <a:pt x="2720850" y="105508"/>
                </a:lnTo>
                <a:close/>
              </a:path>
            </a:pathLst>
          </a:custGeom>
          <a:solidFill>
            <a:srgbClr val="00408F"/>
          </a:solidFill>
        </p:spPr>
        <p:txBody>
          <a:bodyPr wrap="square" lIns="0" tIns="0" rIns="0" bIns="0" rtlCol="0"/>
          <a:lstStyle/>
          <a:p>
            <a:endParaRPr/>
          </a:p>
        </p:txBody>
      </p:sp>
      <p:sp>
        <p:nvSpPr>
          <p:cNvPr id="7" name="object 7">
            <a:extLst>
              <a:ext uri="{FF2B5EF4-FFF2-40B4-BE49-F238E27FC236}">
                <a16:creationId xmlns:a16="http://schemas.microsoft.com/office/drawing/2014/main" id="{3895A638-647C-18CF-5EB1-752CEF0CC5BA}"/>
              </a:ext>
            </a:extLst>
          </p:cNvPr>
          <p:cNvSpPr/>
          <p:nvPr/>
        </p:nvSpPr>
        <p:spPr>
          <a:xfrm>
            <a:off x="951507" y="4930680"/>
            <a:ext cx="1929130" cy="213360"/>
          </a:xfrm>
          <a:custGeom>
            <a:avLst/>
            <a:gdLst/>
            <a:ahLst/>
            <a:cxnLst/>
            <a:rect l="l" t="t" r="r" b="b"/>
            <a:pathLst>
              <a:path w="1929130" h="213360">
                <a:moveTo>
                  <a:pt x="250957" y="190815"/>
                </a:moveTo>
                <a:lnTo>
                  <a:pt x="208420" y="190684"/>
                </a:lnTo>
                <a:lnTo>
                  <a:pt x="166064" y="189507"/>
                </a:lnTo>
                <a:lnTo>
                  <a:pt x="123966" y="187208"/>
                </a:lnTo>
                <a:lnTo>
                  <a:pt x="82206" y="183711"/>
                </a:lnTo>
                <a:lnTo>
                  <a:pt x="40857" y="178940"/>
                </a:lnTo>
                <a:lnTo>
                  <a:pt x="0" y="172820"/>
                </a:lnTo>
                <a:lnTo>
                  <a:pt x="43593" y="172315"/>
                </a:lnTo>
                <a:lnTo>
                  <a:pt x="86856" y="170647"/>
                </a:lnTo>
                <a:lnTo>
                  <a:pt x="129800" y="167905"/>
                </a:lnTo>
                <a:lnTo>
                  <a:pt x="172438" y="164178"/>
                </a:lnTo>
                <a:lnTo>
                  <a:pt x="214781" y="159555"/>
                </a:lnTo>
                <a:lnTo>
                  <a:pt x="256843" y="154128"/>
                </a:lnTo>
                <a:lnTo>
                  <a:pt x="298635" y="147984"/>
                </a:lnTo>
                <a:lnTo>
                  <a:pt x="340170" y="141214"/>
                </a:lnTo>
                <a:lnTo>
                  <a:pt x="381459" y="133908"/>
                </a:lnTo>
                <a:lnTo>
                  <a:pt x="463351" y="118042"/>
                </a:lnTo>
                <a:lnTo>
                  <a:pt x="742923" y="58941"/>
                </a:lnTo>
                <a:lnTo>
                  <a:pt x="822133" y="43523"/>
                </a:lnTo>
                <a:lnTo>
                  <a:pt x="862072" y="36330"/>
                </a:lnTo>
                <a:lnTo>
                  <a:pt x="902227" y="29576"/>
                </a:lnTo>
                <a:lnTo>
                  <a:pt x="942591" y="23332"/>
                </a:lnTo>
                <a:lnTo>
                  <a:pt x="983156" y="17673"/>
                </a:lnTo>
                <a:lnTo>
                  <a:pt x="1023920" y="12669"/>
                </a:lnTo>
                <a:lnTo>
                  <a:pt x="1064872" y="8392"/>
                </a:lnTo>
                <a:lnTo>
                  <a:pt x="1106009" y="4915"/>
                </a:lnTo>
                <a:lnTo>
                  <a:pt x="1147322" y="2309"/>
                </a:lnTo>
                <a:lnTo>
                  <a:pt x="1188807" y="647"/>
                </a:lnTo>
                <a:lnTo>
                  <a:pt x="1230458" y="0"/>
                </a:lnTo>
                <a:lnTo>
                  <a:pt x="1272267" y="440"/>
                </a:lnTo>
                <a:lnTo>
                  <a:pt x="1314727" y="2100"/>
                </a:lnTo>
                <a:lnTo>
                  <a:pt x="1357022" y="5030"/>
                </a:lnTo>
                <a:lnTo>
                  <a:pt x="1399032" y="9196"/>
                </a:lnTo>
                <a:lnTo>
                  <a:pt x="1440637" y="14570"/>
                </a:lnTo>
                <a:lnTo>
                  <a:pt x="1481717" y="21118"/>
                </a:lnTo>
                <a:lnTo>
                  <a:pt x="1522154" y="28809"/>
                </a:lnTo>
                <a:lnTo>
                  <a:pt x="1561827" y="37610"/>
                </a:lnTo>
                <a:lnTo>
                  <a:pt x="1600617" y="47491"/>
                </a:lnTo>
                <a:lnTo>
                  <a:pt x="1638405" y="58419"/>
                </a:lnTo>
                <a:lnTo>
                  <a:pt x="1675069" y="70364"/>
                </a:lnTo>
                <a:lnTo>
                  <a:pt x="1691056" y="76198"/>
                </a:lnTo>
                <a:lnTo>
                  <a:pt x="1284722" y="76198"/>
                </a:lnTo>
                <a:lnTo>
                  <a:pt x="1242146" y="76617"/>
                </a:lnTo>
                <a:lnTo>
                  <a:pt x="1199562" y="78107"/>
                </a:lnTo>
                <a:lnTo>
                  <a:pt x="1157665" y="80582"/>
                </a:lnTo>
                <a:lnTo>
                  <a:pt x="1116078" y="83955"/>
                </a:lnTo>
                <a:lnTo>
                  <a:pt x="1074768" y="88125"/>
                </a:lnTo>
                <a:lnTo>
                  <a:pt x="1033699" y="92990"/>
                </a:lnTo>
                <a:lnTo>
                  <a:pt x="992840" y="98448"/>
                </a:lnTo>
                <a:lnTo>
                  <a:pt x="952154" y="104398"/>
                </a:lnTo>
                <a:lnTo>
                  <a:pt x="871166" y="117364"/>
                </a:lnTo>
                <a:lnTo>
                  <a:pt x="750100" y="137960"/>
                </a:lnTo>
                <a:lnTo>
                  <a:pt x="669342" y="151257"/>
                </a:lnTo>
                <a:lnTo>
                  <a:pt x="588533" y="163292"/>
                </a:lnTo>
                <a:lnTo>
                  <a:pt x="547322" y="168803"/>
                </a:lnTo>
                <a:lnTo>
                  <a:pt x="505674" y="173873"/>
                </a:lnTo>
                <a:lnTo>
                  <a:pt x="463667" y="178428"/>
                </a:lnTo>
                <a:lnTo>
                  <a:pt x="421379" y="182391"/>
                </a:lnTo>
                <a:lnTo>
                  <a:pt x="378887" y="185687"/>
                </a:lnTo>
                <a:lnTo>
                  <a:pt x="336268" y="188241"/>
                </a:lnTo>
                <a:lnTo>
                  <a:pt x="293599" y="189974"/>
                </a:lnTo>
                <a:lnTo>
                  <a:pt x="250957" y="190815"/>
                </a:lnTo>
                <a:close/>
              </a:path>
              <a:path w="1929130" h="213360">
                <a:moveTo>
                  <a:pt x="1928850" y="212819"/>
                </a:moveTo>
                <a:lnTo>
                  <a:pt x="1923738" y="212819"/>
                </a:lnTo>
                <a:lnTo>
                  <a:pt x="1903816" y="202864"/>
                </a:lnTo>
                <a:lnTo>
                  <a:pt x="1871542" y="188191"/>
                </a:lnTo>
                <a:lnTo>
                  <a:pt x="1803453" y="161354"/>
                </a:lnTo>
                <a:lnTo>
                  <a:pt x="1731122" y="137955"/>
                </a:lnTo>
                <a:lnTo>
                  <a:pt x="1693590" y="127592"/>
                </a:lnTo>
                <a:lnTo>
                  <a:pt x="1655208" y="118130"/>
                </a:lnTo>
                <a:lnTo>
                  <a:pt x="1616070" y="109588"/>
                </a:lnTo>
                <a:lnTo>
                  <a:pt x="1576250" y="101982"/>
                </a:lnTo>
                <a:lnTo>
                  <a:pt x="1535824" y="95327"/>
                </a:lnTo>
                <a:lnTo>
                  <a:pt x="1494866" y="89637"/>
                </a:lnTo>
                <a:lnTo>
                  <a:pt x="1453452" y="84928"/>
                </a:lnTo>
                <a:lnTo>
                  <a:pt x="1411655" y="81215"/>
                </a:lnTo>
                <a:lnTo>
                  <a:pt x="1369551" y="78512"/>
                </a:lnTo>
                <a:lnTo>
                  <a:pt x="1327215" y="76835"/>
                </a:lnTo>
                <a:lnTo>
                  <a:pt x="1284722" y="76198"/>
                </a:lnTo>
                <a:lnTo>
                  <a:pt x="1691056" y="76198"/>
                </a:lnTo>
                <a:lnTo>
                  <a:pt x="1744554" y="97173"/>
                </a:lnTo>
                <a:lnTo>
                  <a:pt x="1808114" y="127667"/>
                </a:lnTo>
                <a:lnTo>
                  <a:pt x="1864791" y="161590"/>
                </a:lnTo>
                <a:lnTo>
                  <a:pt x="1913630" y="198690"/>
                </a:lnTo>
                <a:lnTo>
                  <a:pt x="1928850" y="212819"/>
                </a:lnTo>
                <a:close/>
              </a:path>
            </a:pathLst>
          </a:custGeom>
          <a:solidFill>
            <a:srgbClr val="00ABD9"/>
          </a:solidFill>
        </p:spPr>
        <p:txBody>
          <a:bodyPr wrap="square" lIns="0" tIns="0" rIns="0" bIns="0" rtlCol="0"/>
          <a:lstStyle/>
          <a:p>
            <a:endParaRPr/>
          </a:p>
        </p:txBody>
      </p:sp>
      <p:sp>
        <p:nvSpPr>
          <p:cNvPr id="8" name="object 8">
            <a:extLst>
              <a:ext uri="{FF2B5EF4-FFF2-40B4-BE49-F238E27FC236}">
                <a16:creationId xmlns:a16="http://schemas.microsoft.com/office/drawing/2014/main" id="{599B749F-2C9B-D1BE-00C6-5944BAE4FB11}"/>
              </a:ext>
            </a:extLst>
          </p:cNvPr>
          <p:cNvSpPr/>
          <p:nvPr/>
        </p:nvSpPr>
        <p:spPr>
          <a:xfrm>
            <a:off x="8007887" y="0"/>
            <a:ext cx="1136650" cy="175895"/>
          </a:xfrm>
          <a:custGeom>
            <a:avLst/>
            <a:gdLst/>
            <a:ahLst/>
            <a:cxnLst/>
            <a:rect l="l" t="t" r="r" b="b"/>
            <a:pathLst>
              <a:path w="1136650" h="175895">
                <a:moveTo>
                  <a:pt x="229485" y="175336"/>
                </a:moveTo>
                <a:lnTo>
                  <a:pt x="136905" y="174891"/>
                </a:lnTo>
                <a:lnTo>
                  <a:pt x="0" y="172002"/>
                </a:lnTo>
                <a:lnTo>
                  <a:pt x="90507" y="168776"/>
                </a:lnTo>
                <a:lnTo>
                  <a:pt x="179710" y="164356"/>
                </a:lnTo>
                <a:lnTo>
                  <a:pt x="267334" y="158761"/>
                </a:lnTo>
                <a:lnTo>
                  <a:pt x="353108" y="152014"/>
                </a:lnTo>
                <a:lnTo>
                  <a:pt x="436760" y="144135"/>
                </a:lnTo>
                <a:lnTo>
                  <a:pt x="518018" y="135145"/>
                </a:lnTo>
                <a:lnTo>
                  <a:pt x="596610" y="125065"/>
                </a:lnTo>
                <a:lnTo>
                  <a:pt x="672262" y="113917"/>
                </a:lnTo>
                <a:lnTo>
                  <a:pt x="744703" y="101722"/>
                </a:lnTo>
                <a:lnTo>
                  <a:pt x="815330" y="88096"/>
                </a:lnTo>
                <a:lnTo>
                  <a:pt x="880906" y="73303"/>
                </a:lnTo>
                <a:lnTo>
                  <a:pt x="939846" y="57853"/>
                </a:lnTo>
                <a:lnTo>
                  <a:pt x="993495" y="41770"/>
                </a:lnTo>
                <a:lnTo>
                  <a:pt x="1043192" y="25078"/>
                </a:lnTo>
                <a:lnTo>
                  <a:pt x="1090284" y="7804"/>
                </a:lnTo>
                <a:lnTo>
                  <a:pt x="1110561" y="0"/>
                </a:lnTo>
                <a:lnTo>
                  <a:pt x="1136111" y="0"/>
                </a:lnTo>
                <a:lnTo>
                  <a:pt x="1136111" y="113201"/>
                </a:lnTo>
                <a:lnTo>
                  <a:pt x="1052872" y="124748"/>
                </a:lnTo>
                <a:lnTo>
                  <a:pt x="966814" y="135198"/>
                </a:lnTo>
                <a:lnTo>
                  <a:pt x="877922" y="144549"/>
                </a:lnTo>
                <a:lnTo>
                  <a:pt x="787538" y="152636"/>
                </a:lnTo>
                <a:lnTo>
                  <a:pt x="695858" y="159480"/>
                </a:lnTo>
                <a:lnTo>
                  <a:pt x="603211" y="165089"/>
                </a:lnTo>
                <a:lnTo>
                  <a:pt x="463142" y="171204"/>
                </a:lnTo>
                <a:lnTo>
                  <a:pt x="322734" y="174587"/>
                </a:lnTo>
                <a:lnTo>
                  <a:pt x="229485" y="175336"/>
                </a:lnTo>
                <a:close/>
              </a:path>
            </a:pathLst>
          </a:custGeom>
          <a:solidFill>
            <a:srgbClr val="FFED00"/>
          </a:solidFill>
        </p:spPr>
        <p:txBody>
          <a:bodyPr wrap="square" lIns="0" tIns="0" rIns="0" bIns="0" rtlCol="0"/>
          <a:lstStyle/>
          <a:p>
            <a:endParaRPr/>
          </a:p>
        </p:txBody>
      </p:sp>
      <p:sp>
        <p:nvSpPr>
          <p:cNvPr id="9" name="object 9">
            <a:extLst>
              <a:ext uri="{FF2B5EF4-FFF2-40B4-BE49-F238E27FC236}">
                <a16:creationId xmlns:a16="http://schemas.microsoft.com/office/drawing/2014/main" id="{738640D3-DD62-9000-8C24-5BA95207EA52}"/>
              </a:ext>
            </a:extLst>
          </p:cNvPr>
          <p:cNvSpPr/>
          <p:nvPr/>
        </p:nvSpPr>
        <p:spPr>
          <a:xfrm>
            <a:off x="7034631" y="80310"/>
            <a:ext cx="2109470" cy="185420"/>
          </a:xfrm>
          <a:custGeom>
            <a:avLst/>
            <a:gdLst/>
            <a:ahLst/>
            <a:cxnLst/>
            <a:rect l="l" t="t" r="r" b="b"/>
            <a:pathLst>
              <a:path w="2109470" h="185420">
                <a:moveTo>
                  <a:pt x="2109342" y="93955"/>
                </a:moveTo>
                <a:lnTo>
                  <a:pt x="1497288" y="93955"/>
                </a:lnTo>
                <a:lnTo>
                  <a:pt x="1531155" y="93892"/>
                </a:lnTo>
                <a:lnTo>
                  <a:pt x="1565016" y="93305"/>
                </a:lnTo>
                <a:lnTo>
                  <a:pt x="1632586" y="90550"/>
                </a:lnTo>
                <a:lnTo>
                  <a:pt x="1699723" y="85669"/>
                </a:lnTo>
                <a:lnTo>
                  <a:pt x="1766158" y="78644"/>
                </a:lnTo>
                <a:lnTo>
                  <a:pt x="1831617" y="69455"/>
                </a:lnTo>
                <a:lnTo>
                  <a:pt x="1895831" y="58082"/>
                </a:lnTo>
                <a:lnTo>
                  <a:pt x="1958525" y="44506"/>
                </a:lnTo>
                <a:lnTo>
                  <a:pt x="2019430" y="28707"/>
                </a:lnTo>
                <a:lnTo>
                  <a:pt x="2078273" y="10665"/>
                </a:lnTo>
                <a:lnTo>
                  <a:pt x="2107632" y="499"/>
                </a:lnTo>
                <a:lnTo>
                  <a:pt x="2109342" y="0"/>
                </a:lnTo>
                <a:lnTo>
                  <a:pt x="2109342" y="93955"/>
                </a:lnTo>
                <a:close/>
              </a:path>
              <a:path w="2109470" h="185420">
                <a:moveTo>
                  <a:pt x="0" y="84565"/>
                </a:moveTo>
                <a:lnTo>
                  <a:pt x="54440" y="62759"/>
                </a:lnTo>
                <a:lnTo>
                  <a:pt x="112062" y="44733"/>
                </a:lnTo>
                <a:lnTo>
                  <a:pt x="172403" y="30243"/>
                </a:lnTo>
                <a:lnTo>
                  <a:pt x="235000" y="19046"/>
                </a:lnTo>
                <a:lnTo>
                  <a:pt x="299394" y="10898"/>
                </a:lnTo>
                <a:lnTo>
                  <a:pt x="365120" y="5554"/>
                </a:lnTo>
                <a:lnTo>
                  <a:pt x="431719" y="2771"/>
                </a:lnTo>
                <a:lnTo>
                  <a:pt x="465200" y="2264"/>
                </a:lnTo>
                <a:lnTo>
                  <a:pt x="498728" y="2305"/>
                </a:lnTo>
                <a:lnTo>
                  <a:pt x="565685" y="3912"/>
                </a:lnTo>
                <a:lnTo>
                  <a:pt x="632128" y="7347"/>
                </a:lnTo>
                <a:lnTo>
                  <a:pt x="697597" y="12367"/>
                </a:lnTo>
                <a:lnTo>
                  <a:pt x="763263" y="18867"/>
                </a:lnTo>
                <a:lnTo>
                  <a:pt x="837533" y="27498"/>
                </a:lnTo>
                <a:lnTo>
                  <a:pt x="389528" y="27498"/>
                </a:lnTo>
                <a:lnTo>
                  <a:pt x="356199" y="27591"/>
                </a:lnTo>
                <a:lnTo>
                  <a:pt x="289933" y="29861"/>
                </a:lnTo>
                <a:lnTo>
                  <a:pt x="224564" y="35137"/>
                </a:lnTo>
                <a:lnTo>
                  <a:pt x="160539" y="43692"/>
                </a:lnTo>
                <a:lnTo>
                  <a:pt x="98306" y="55797"/>
                </a:lnTo>
                <a:lnTo>
                  <a:pt x="33346" y="73282"/>
                </a:lnTo>
                <a:lnTo>
                  <a:pt x="0" y="84565"/>
                </a:lnTo>
                <a:close/>
              </a:path>
              <a:path w="2109470" h="185420">
                <a:moveTo>
                  <a:pt x="1628245" y="184942"/>
                </a:moveTo>
                <a:lnTo>
                  <a:pt x="1560203" y="183646"/>
                </a:lnTo>
                <a:lnTo>
                  <a:pt x="1492339" y="180569"/>
                </a:lnTo>
                <a:lnTo>
                  <a:pt x="1424828" y="175756"/>
                </a:lnTo>
                <a:lnTo>
                  <a:pt x="1357844" y="169256"/>
                </a:lnTo>
                <a:lnTo>
                  <a:pt x="1291563" y="161116"/>
                </a:lnTo>
                <a:lnTo>
                  <a:pt x="1226708" y="151544"/>
                </a:lnTo>
                <a:lnTo>
                  <a:pt x="1130599" y="135035"/>
                </a:lnTo>
                <a:lnTo>
                  <a:pt x="813768" y="73420"/>
                </a:lnTo>
                <a:lnTo>
                  <a:pt x="749827" y="62109"/>
                </a:lnTo>
                <a:lnTo>
                  <a:pt x="685312" y="51829"/>
                </a:lnTo>
                <a:lnTo>
                  <a:pt x="621277" y="43142"/>
                </a:lnTo>
                <a:lnTo>
                  <a:pt x="555900" y="36103"/>
                </a:lnTo>
                <a:lnTo>
                  <a:pt x="489630" y="30984"/>
                </a:lnTo>
                <a:lnTo>
                  <a:pt x="422913" y="28056"/>
                </a:lnTo>
                <a:lnTo>
                  <a:pt x="389528" y="27498"/>
                </a:lnTo>
                <a:lnTo>
                  <a:pt x="837533" y="27498"/>
                </a:lnTo>
                <a:lnTo>
                  <a:pt x="1161424" y="69945"/>
                </a:lnTo>
                <a:lnTo>
                  <a:pt x="1227974" y="77506"/>
                </a:lnTo>
                <a:lnTo>
                  <a:pt x="1294807" y="83990"/>
                </a:lnTo>
                <a:lnTo>
                  <a:pt x="1362011" y="89095"/>
                </a:lnTo>
                <a:lnTo>
                  <a:pt x="1429671" y="92519"/>
                </a:lnTo>
                <a:lnTo>
                  <a:pt x="1497288" y="93955"/>
                </a:lnTo>
                <a:lnTo>
                  <a:pt x="2109342" y="93955"/>
                </a:lnTo>
                <a:lnTo>
                  <a:pt x="2109342" y="137547"/>
                </a:lnTo>
                <a:lnTo>
                  <a:pt x="2052736" y="150153"/>
                </a:lnTo>
                <a:lnTo>
                  <a:pt x="1964981" y="163011"/>
                </a:lnTo>
                <a:lnTo>
                  <a:pt x="1898681" y="171343"/>
                </a:lnTo>
                <a:lnTo>
                  <a:pt x="1831682" y="177655"/>
                </a:lnTo>
                <a:lnTo>
                  <a:pt x="1764161" y="181993"/>
                </a:lnTo>
                <a:lnTo>
                  <a:pt x="1696289" y="184406"/>
                </a:lnTo>
                <a:lnTo>
                  <a:pt x="1662278" y="184905"/>
                </a:lnTo>
                <a:lnTo>
                  <a:pt x="1628245" y="184942"/>
                </a:lnTo>
                <a:close/>
              </a:path>
            </a:pathLst>
          </a:custGeom>
          <a:solidFill>
            <a:srgbClr val="00408F"/>
          </a:solidFill>
        </p:spPr>
        <p:txBody>
          <a:bodyPr wrap="square" lIns="0" tIns="0" rIns="0" bIns="0" rtlCol="0"/>
          <a:lstStyle/>
          <a:p>
            <a:endParaRPr/>
          </a:p>
        </p:txBody>
      </p:sp>
      <p:sp>
        <p:nvSpPr>
          <p:cNvPr id="15" name="object 15">
            <a:extLst>
              <a:ext uri="{FF2B5EF4-FFF2-40B4-BE49-F238E27FC236}">
                <a16:creationId xmlns:a16="http://schemas.microsoft.com/office/drawing/2014/main" id="{0F4F8146-951C-D025-FEF3-BFFB1B9694AC}"/>
              </a:ext>
            </a:extLst>
          </p:cNvPr>
          <p:cNvSpPr txBox="1"/>
          <p:nvPr/>
        </p:nvSpPr>
        <p:spPr>
          <a:xfrm>
            <a:off x="3111175" y="4766986"/>
            <a:ext cx="2748280" cy="143052"/>
          </a:xfrm>
          <a:prstGeom prst="rect">
            <a:avLst/>
          </a:prstGeom>
        </p:spPr>
        <p:txBody>
          <a:bodyPr vert="horz" wrap="square" lIns="0" tIns="0" rIns="0" bIns="0" rtlCol="0">
            <a:spAutoFit/>
          </a:bodyPr>
          <a:lstStyle/>
          <a:p>
            <a:pPr marL="12700">
              <a:lnSpc>
                <a:spcPts val="1145"/>
              </a:lnSpc>
            </a:pPr>
            <a:r>
              <a:rPr lang="fr-CA" sz="1100" spc="-5" dirty="0">
                <a:solidFill>
                  <a:srgbClr val="1F497D"/>
                </a:solidFill>
                <a:latin typeface="Calibri"/>
                <a:cs typeface="Calibri"/>
              </a:rPr>
              <a:t>Championnat Québécois- 14 au 18 mai 2025</a:t>
            </a:r>
            <a:endParaRPr sz="1100" dirty="0">
              <a:latin typeface="Calibri"/>
              <a:cs typeface="Calibri"/>
            </a:endParaRPr>
          </a:p>
        </p:txBody>
      </p:sp>
      <p:sp>
        <p:nvSpPr>
          <p:cNvPr id="16" name="object 16">
            <a:extLst>
              <a:ext uri="{FF2B5EF4-FFF2-40B4-BE49-F238E27FC236}">
                <a16:creationId xmlns:a16="http://schemas.microsoft.com/office/drawing/2014/main" id="{8F0518C2-5079-73B3-E341-58E4E4C01D81}"/>
              </a:ext>
            </a:extLst>
          </p:cNvPr>
          <p:cNvSpPr txBox="1"/>
          <p:nvPr/>
        </p:nvSpPr>
        <p:spPr>
          <a:xfrm>
            <a:off x="8704498" y="4818603"/>
            <a:ext cx="210901" cy="128240"/>
          </a:xfrm>
          <a:prstGeom prst="rect">
            <a:avLst/>
          </a:prstGeom>
        </p:spPr>
        <p:txBody>
          <a:bodyPr vert="horz" wrap="square" lIns="0" tIns="0" rIns="0" bIns="0" rtlCol="0">
            <a:spAutoFit/>
          </a:bodyPr>
          <a:lstStyle/>
          <a:p>
            <a:pPr marL="38100">
              <a:lnSpc>
                <a:spcPts val="955"/>
              </a:lnSpc>
            </a:pPr>
            <a:fld id="{81D60167-4931-47E6-BA6A-407CBD079E47}" type="slidenum">
              <a:rPr sz="900" dirty="0">
                <a:solidFill>
                  <a:srgbClr val="FFFFFF"/>
                </a:solidFill>
                <a:latin typeface="Calibri"/>
                <a:cs typeface="Calibri"/>
              </a:rPr>
              <a:t>12</a:t>
            </a:fld>
            <a:endParaRPr sz="900" dirty="0">
              <a:latin typeface="Calibri"/>
              <a:cs typeface="Calibri"/>
            </a:endParaRPr>
          </a:p>
        </p:txBody>
      </p:sp>
      <p:pic>
        <p:nvPicPr>
          <p:cNvPr id="17" name="Image 16">
            <a:extLst>
              <a:ext uri="{FF2B5EF4-FFF2-40B4-BE49-F238E27FC236}">
                <a16:creationId xmlns:a16="http://schemas.microsoft.com/office/drawing/2014/main" id="{B8625732-00E2-885E-9CB3-96BBB0C31B96}"/>
              </a:ext>
            </a:extLst>
          </p:cNvPr>
          <p:cNvPicPr>
            <a:picLocks noChangeAspect="1"/>
          </p:cNvPicPr>
          <p:nvPr/>
        </p:nvPicPr>
        <p:blipFill>
          <a:blip r:embed="rId4"/>
          <a:stretch>
            <a:fillRect/>
          </a:stretch>
        </p:blipFill>
        <p:spPr>
          <a:xfrm>
            <a:off x="6639218" y="4501100"/>
            <a:ext cx="1761897" cy="475529"/>
          </a:xfrm>
          <a:prstGeom prst="rect">
            <a:avLst/>
          </a:prstGeom>
        </p:spPr>
      </p:pic>
      <p:sp>
        <p:nvSpPr>
          <p:cNvPr id="4" name="object 2">
            <a:extLst>
              <a:ext uri="{FF2B5EF4-FFF2-40B4-BE49-F238E27FC236}">
                <a16:creationId xmlns:a16="http://schemas.microsoft.com/office/drawing/2014/main" id="{30265C99-CC00-C8E8-7CD3-5B712C072281}"/>
              </a:ext>
            </a:extLst>
          </p:cNvPr>
          <p:cNvSpPr txBox="1">
            <a:spLocks/>
          </p:cNvSpPr>
          <p:nvPr/>
        </p:nvSpPr>
        <p:spPr>
          <a:xfrm>
            <a:off x="561815" y="615483"/>
            <a:ext cx="6472816" cy="274434"/>
          </a:xfrm>
          <a:prstGeom prst="rect">
            <a:avLst/>
          </a:prstGeom>
        </p:spPr>
        <p:txBody>
          <a:bodyPr vert="horz" wrap="square" lIns="0" tIns="12700" rIns="0" bIns="0" rtlCol="0">
            <a:spAutoFit/>
          </a:bodyPr>
          <a:lstStyle>
            <a:lvl1pPr>
              <a:defRPr sz="2000" b="1" i="0">
                <a:solidFill>
                  <a:srgbClr val="FF0000"/>
                </a:solidFill>
                <a:latin typeface="Verdana"/>
                <a:ea typeface="+mj-ea"/>
                <a:cs typeface="Verdana"/>
              </a:defRPr>
            </a:lvl1pPr>
          </a:lstStyle>
          <a:p>
            <a:pPr marL="12700">
              <a:spcBef>
                <a:spcPts val="100"/>
              </a:spcBef>
            </a:pPr>
            <a:r>
              <a:rPr lang="fr-CA" sz="1700" kern="0" spc="-15" dirty="0">
                <a:solidFill>
                  <a:srgbClr val="1F497D"/>
                </a:solidFill>
                <a:latin typeface="Arial"/>
                <a:cs typeface="Arial"/>
              </a:rPr>
              <a:t>É</a:t>
            </a:r>
            <a:r>
              <a:rPr lang="en-CA" sz="1700" kern="0" spc="-15" dirty="0">
                <a:solidFill>
                  <a:srgbClr val="1F497D"/>
                </a:solidFill>
                <a:latin typeface="Arial"/>
                <a:cs typeface="Arial"/>
              </a:rPr>
              <a:t>CHAUFFEMENTS</a:t>
            </a:r>
            <a:endParaRPr lang="en-CA" sz="1700" kern="0" dirty="0">
              <a:latin typeface="Arial"/>
              <a:cs typeface="Arial"/>
            </a:endParaRPr>
          </a:p>
        </p:txBody>
      </p:sp>
      <p:sp>
        <p:nvSpPr>
          <p:cNvPr id="10" name="ZoneTexte 9">
            <a:extLst>
              <a:ext uri="{FF2B5EF4-FFF2-40B4-BE49-F238E27FC236}">
                <a16:creationId xmlns:a16="http://schemas.microsoft.com/office/drawing/2014/main" id="{1BD1F007-F087-41FB-55C8-B4409BA76598}"/>
              </a:ext>
            </a:extLst>
          </p:cNvPr>
          <p:cNvSpPr txBox="1"/>
          <p:nvPr/>
        </p:nvSpPr>
        <p:spPr>
          <a:xfrm>
            <a:off x="331959" y="1041483"/>
            <a:ext cx="7745241" cy="1846659"/>
          </a:xfrm>
          <a:prstGeom prst="rect">
            <a:avLst/>
          </a:prstGeom>
          <a:noFill/>
        </p:spPr>
        <p:txBody>
          <a:bodyPr wrap="square" rtlCol="0">
            <a:spAutoFit/>
          </a:bodyPr>
          <a:lstStyle/>
          <a:p>
            <a:r>
              <a:rPr lang="fr-CA" sz="1600" dirty="0"/>
              <a:t>Déroulement des échauffements :</a:t>
            </a:r>
          </a:p>
          <a:p>
            <a:pPr marL="285750" indent="-285750">
              <a:buFont typeface="Arial" panose="020B0604020202020204" pitchFamily="34" charset="0"/>
              <a:buChar char="•"/>
            </a:pPr>
            <a:r>
              <a:rPr lang="fr-CA" sz="1600" dirty="0"/>
              <a:t>Les règlements de Natation Canada seront en vigueur durant les réchauffements.</a:t>
            </a:r>
          </a:p>
          <a:p>
            <a:pPr marL="285750" indent="-285750">
              <a:buFont typeface="Arial" panose="020B0604020202020204" pitchFamily="34" charset="0"/>
              <a:buChar char="•"/>
            </a:pPr>
            <a:r>
              <a:rPr lang="fr-CA" sz="1600" dirty="0"/>
              <a:t>Couloir 0 : dédié à la </a:t>
            </a:r>
            <a:r>
              <a:rPr lang="fr-CA" sz="1600" dirty="0" err="1"/>
              <a:t>paranatation</a:t>
            </a:r>
            <a:r>
              <a:rPr lang="fr-CA" sz="1600" dirty="0"/>
              <a:t> en tout temps</a:t>
            </a:r>
          </a:p>
          <a:p>
            <a:pPr marL="285750" indent="-285750">
              <a:buFont typeface="Arial" panose="020B0604020202020204" pitchFamily="34" charset="0"/>
              <a:buChar char="•"/>
            </a:pPr>
            <a:r>
              <a:rPr lang="fr-CA" sz="1600" dirty="0"/>
              <a:t>Couloir 8 et 9 : Les départs plongés seront permis durant les 30 dernières minutes des réchauffements. Des appareils d’appui de départ au dos seront disponibles dans les 30 dernières minutes des échauffements du vendredi au dimanche.</a:t>
            </a:r>
          </a:p>
          <a:p>
            <a:endParaRPr lang="en-CA" dirty="0"/>
          </a:p>
        </p:txBody>
      </p:sp>
      <p:pic>
        <p:nvPicPr>
          <p:cNvPr id="18" name="Picture 17">
            <a:extLst>
              <a:ext uri="{FF2B5EF4-FFF2-40B4-BE49-F238E27FC236}">
                <a16:creationId xmlns:a16="http://schemas.microsoft.com/office/drawing/2014/main" id="{BF9CE910-4E61-0F6A-A74F-D21AAFF0E5EE}"/>
              </a:ext>
            </a:extLst>
          </p:cNvPr>
          <p:cNvPicPr>
            <a:picLocks noChangeAspect="1"/>
          </p:cNvPicPr>
          <p:nvPr/>
        </p:nvPicPr>
        <p:blipFill>
          <a:blip r:embed="rId5"/>
          <a:stretch>
            <a:fillRect/>
          </a:stretch>
        </p:blipFill>
        <p:spPr>
          <a:xfrm>
            <a:off x="740895" y="2561548"/>
            <a:ext cx="7336305" cy="1748404"/>
          </a:xfrm>
          <a:prstGeom prst="rect">
            <a:avLst/>
          </a:prstGeom>
        </p:spPr>
      </p:pic>
    </p:spTree>
    <p:extLst>
      <p:ext uri="{BB962C8B-B14F-4D97-AF65-F5344CB8AC3E}">
        <p14:creationId xmlns:p14="http://schemas.microsoft.com/office/powerpoint/2010/main" val="28836360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8DE36-BA93-FBF6-2EE3-4B625CB4E882}"/>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DBFA67D6-42B9-6CFF-5095-6B2F26C0567B}"/>
              </a:ext>
            </a:extLst>
          </p:cNvPr>
          <p:cNvSpPr/>
          <p:nvPr/>
        </p:nvSpPr>
        <p:spPr>
          <a:xfrm>
            <a:off x="0" y="0"/>
            <a:ext cx="9143999" cy="5143499"/>
          </a:xfrm>
          <a:prstGeom prst="rect">
            <a:avLst/>
          </a:prstGeom>
          <a:blipFill>
            <a:blip r:embed="rId2" cstate="print"/>
            <a:stretch>
              <a:fillRect/>
            </a:stretch>
          </a:blipFill>
        </p:spPr>
        <p:txBody>
          <a:bodyPr wrap="square" lIns="0" tIns="0" rIns="0" bIns="0" rtlCol="0"/>
          <a:lstStyle/>
          <a:p>
            <a:endParaRPr dirty="0"/>
          </a:p>
        </p:txBody>
      </p:sp>
      <p:sp>
        <p:nvSpPr>
          <p:cNvPr id="3" name="object 3">
            <a:extLst>
              <a:ext uri="{FF2B5EF4-FFF2-40B4-BE49-F238E27FC236}">
                <a16:creationId xmlns:a16="http://schemas.microsoft.com/office/drawing/2014/main" id="{48E06D3F-159B-4A59-89C8-F91B8D4FFB95}"/>
              </a:ext>
            </a:extLst>
          </p:cNvPr>
          <p:cNvSpPr/>
          <p:nvPr/>
        </p:nvSpPr>
        <p:spPr>
          <a:xfrm>
            <a:off x="8643652" y="4747878"/>
            <a:ext cx="257810" cy="257810"/>
          </a:xfrm>
          <a:custGeom>
            <a:avLst/>
            <a:gdLst/>
            <a:ahLst/>
            <a:cxnLst/>
            <a:rect l="l" t="t" r="r" b="b"/>
            <a:pathLst>
              <a:path w="257809" h="257810">
                <a:moveTo>
                  <a:pt x="128634" y="257269"/>
                </a:moveTo>
                <a:lnTo>
                  <a:pt x="87974" y="250711"/>
                </a:lnTo>
                <a:lnTo>
                  <a:pt x="52663" y="232450"/>
                </a:lnTo>
                <a:lnTo>
                  <a:pt x="24817" y="204605"/>
                </a:lnTo>
                <a:lnTo>
                  <a:pt x="6556" y="169293"/>
                </a:lnTo>
                <a:lnTo>
                  <a:pt x="0" y="128634"/>
                </a:lnTo>
                <a:lnTo>
                  <a:pt x="1682" y="107768"/>
                </a:lnTo>
                <a:lnTo>
                  <a:pt x="14356" y="69518"/>
                </a:lnTo>
                <a:lnTo>
                  <a:pt x="37674" y="37675"/>
                </a:lnTo>
                <a:lnTo>
                  <a:pt x="69518" y="14357"/>
                </a:lnTo>
                <a:lnTo>
                  <a:pt x="107768" y="1683"/>
                </a:lnTo>
                <a:lnTo>
                  <a:pt x="128634" y="0"/>
                </a:lnTo>
                <a:lnTo>
                  <a:pt x="149499" y="1683"/>
                </a:lnTo>
                <a:lnTo>
                  <a:pt x="187749" y="14357"/>
                </a:lnTo>
                <a:lnTo>
                  <a:pt x="219593" y="37675"/>
                </a:lnTo>
                <a:lnTo>
                  <a:pt x="242911" y="69518"/>
                </a:lnTo>
                <a:lnTo>
                  <a:pt x="255585" y="107768"/>
                </a:lnTo>
                <a:lnTo>
                  <a:pt x="257269" y="128634"/>
                </a:lnTo>
                <a:lnTo>
                  <a:pt x="255585" y="149500"/>
                </a:lnTo>
                <a:lnTo>
                  <a:pt x="242911" y="187750"/>
                </a:lnTo>
                <a:lnTo>
                  <a:pt x="219593" y="219593"/>
                </a:lnTo>
                <a:lnTo>
                  <a:pt x="187749" y="242911"/>
                </a:lnTo>
                <a:lnTo>
                  <a:pt x="149499" y="255586"/>
                </a:lnTo>
                <a:lnTo>
                  <a:pt x="128634" y="257269"/>
                </a:lnTo>
                <a:close/>
              </a:path>
            </a:pathLst>
          </a:custGeom>
          <a:solidFill>
            <a:srgbClr val="0A4994"/>
          </a:solidFill>
        </p:spPr>
        <p:txBody>
          <a:bodyPr wrap="square" lIns="0" tIns="0" rIns="0" bIns="0" rtlCol="0"/>
          <a:lstStyle/>
          <a:p>
            <a:endParaRPr/>
          </a:p>
        </p:txBody>
      </p:sp>
      <p:sp>
        <p:nvSpPr>
          <p:cNvPr id="5" name="object 5">
            <a:extLst>
              <a:ext uri="{FF2B5EF4-FFF2-40B4-BE49-F238E27FC236}">
                <a16:creationId xmlns:a16="http://schemas.microsoft.com/office/drawing/2014/main" id="{6A85B93A-F63D-3991-E38C-9A3D8DC710BC}"/>
              </a:ext>
            </a:extLst>
          </p:cNvPr>
          <p:cNvSpPr/>
          <p:nvPr/>
        </p:nvSpPr>
        <p:spPr>
          <a:xfrm>
            <a:off x="503375" y="4218035"/>
            <a:ext cx="561749" cy="800577"/>
          </a:xfrm>
          <a:prstGeom prst="rect">
            <a:avLst/>
          </a:prstGeom>
          <a:blipFill>
            <a:blip r:embed="rId3" cstate="print"/>
            <a:stretch>
              <a:fillRect/>
            </a:stretch>
          </a:blipFill>
        </p:spPr>
        <p:txBody>
          <a:bodyPr wrap="square" lIns="0" tIns="0" rIns="0" bIns="0" rtlCol="0"/>
          <a:lstStyle/>
          <a:p>
            <a:endParaRPr/>
          </a:p>
        </p:txBody>
      </p:sp>
      <p:sp>
        <p:nvSpPr>
          <p:cNvPr id="6" name="object 6">
            <a:extLst>
              <a:ext uri="{FF2B5EF4-FFF2-40B4-BE49-F238E27FC236}">
                <a16:creationId xmlns:a16="http://schemas.microsoft.com/office/drawing/2014/main" id="{6D365F97-A4DE-0162-2DED-5FC11343B690}"/>
              </a:ext>
            </a:extLst>
          </p:cNvPr>
          <p:cNvSpPr/>
          <p:nvPr/>
        </p:nvSpPr>
        <p:spPr>
          <a:xfrm>
            <a:off x="4" y="4865613"/>
            <a:ext cx="2720975" cy="231140"/>
          </a:xfrm>
          <a:custGeom>
            <a:avLst/>
            <a:gdLst/>
            <a:ahLst/>
            <a:cxnLst/>
            <a:rect l="l" t="t" r="r" b="b"/>
            <a:pathLst>
              <a:path w="2720975" h="231139">
                <a:moveTo>
                  <a:pt x="620569" y="230744"/>
                </a:moveTo>
                <a:lnTo>
                  <a:pt x="576670" y="230699"/>
                </a:lnTo>
                <a:lnTo>
                  <a:pt x="532799" y="230076"/>
                </a:lnTo>
                <a:lnTo>
                  <a:pt x="488983" y="228867"/>
                </a:lnTo>
                <a:lnTo>
                  <a:pt x="445251" y="227066"/>
                </a:lnTo>
                <a:lnTo>
                  <a:pt x="401632" y="224663"/>
                </a:lnTo>
                <a:lnTo>
                  <a:pt x="358154" y="221653"/>
                </a:lnTo>
                <a:lnTo>
                  <a:pt x="314844" y="218027"/>
                </a:lnTo>
                <a:lnTo>
                  <a:pt x="271732" y="213778"/>
                </a:lnTo>
                <a:lnTo>
                  <a:pt x="228844" y="208899"/>
                </a:lnTo>
                <a:lnTo>
                  <a:pt x="186211" y="203382"/>
                </a:lnTo>
                <a:lnTo>
                  <a:pt x="73017" y="187340"/>
                </a:lnTo>
                <a:lnTo>
                  <a:pt x="33622" y="180423"/>
                </a:lnTo>
                <a:lnTo>
                  <a:pt x="0" y="171612"/>
                </a:lnTo>
                <a:lnTo>
                  <a:pt x="0" y="0"/>
                </a:lnTo>
                <a:lnTo>
                  <a:pt x="2206" y="623"/>
                </a:lnTo>
                <a:lnTo>
                  <a:pt x="40076" y="13306"/>
                </a:lnTo>
                <a:lnTo>
                  <a:pt x="77673" y="24912"/>
                </a:lnTo>
                <a:lnTo>
                  <a:pt x="115978" y="35816"/>
                </a:lnTo>
                <a:lnTo>
                  <a:pt x="154948" y="46020"/>
                </a:lnTo>
                <a:lnTo>
                  <a:pt x="194539" y="55528"/>
                </a:lnTo>
                <a:lnTo>
                  <a:pt x="234708" y="64342"/>
                </a:lnTo>
                <a:lnTo>
                  <a:pt x="275409" y="72467"/>
                </a:lnTo>
                <a:lnTo>
                  <a:pt x="316601" y="79903"/>
                </a:lnTo>
                <a:lnTo>
                  <a:pt x="358238" y="86656"/>
                </a:lnTo>
                <a:lnTo>
                  <a:pt x="400278" y="92728"/>
                </a:lnTo>
                <a:lnTo>
                  <a:pt x="442675" y="98121"/>
                </a:lnTo>
                <a:lnTo>
                  <a:pt x="485386" y="102840"/>
                </a:lnTo>
                <a:lnTo>
                  <a:pt x="528369" y="106886"/>
                </a:lnTo>
                <a:lnTo>
                  <a:pt x="571578" y="110263"/>
                </a:lnTo>
                <a:lnTo>
                  <a:pt x="614970" y="112975"/>
                </a:lnTo>
                <a:lnTo>
                  <a:pt x="658501" y="115024"/>
                </a:lnTo>
                <a:lnTo>
                  <a:pt x="702128" y="116413"/>
                </a:lnTo>
                <a:lnTo>
                  <a:pt x="745806" y="117145"/>
                </a:lnTo>
                <a:lnTo>
                  <a:pt x="1533680" y="117224"/>
                </a:lnTo>
                <a:lnTo>
                  <a:pt x="1303511" y="161081"/>
                </a:lnTo>
                <a:lnTo>
                  <a:pt x="1221328" y="175640"/>
                </a:lnTo>
                <a:lnTo>
                  <a:pt x="1138513" y="189075"/>
                </a:lnTo>
                <a:lnTo>
                  <a:pt x="1096804" y="195256"/>
                </a:lnTo>
                <a:lnTo>
                  <a:pt x="1054856" y="201018"/>
                </a:lnTo>
                <a:lnTo>
                  <a:pt x="1012236" y="206347"/>
                </a:lnTo>
                <a:lnTo>
                  <a:pt x="969360" y="211174"/>
                </a:lnTo>
                <a:lnTo>
                  <a:pt x="926259" y="215488"/>
                </a:lnTo>
                <a:lnTo>
                  <a:pt x="882958" y="219284"/>
                </a:lnTo>
                <a:lnTo>
                  <a:pt x="839487" y="222553"/>
                </a:lnTo>
                <a:lnTo>
                  <a:pt x="795874" y="225288"/>
                </a:lnTo>
                <a:lnTo>
                  <a:pt x="752148" y="227483"/>
                </a:lnTo>
                <a:lnTo>
                  <a:pt x="708336" y="229128"/>
                </a:lnTo>
                <a:lnTo>
                  <a:pt x="664467" y="230218"/>
                </a:lnTo>
                <a:lnTo>
                  <a:pt x="620569" y="230744"/>
                </a:lnTo>
                <a:close/>
              </a:path>
              <a:path w="2720975" h="231139">
                <a:moveTo>
                  <a:pt x="1533680" y="117224"/>
                </a:moveTo>
                <a:lnTo>
                  <a:pt x="789491" y="117224"/>
                </a:lnTo>
                <a:lnTo>
                  <a:pt x="833141" y="116652"/>
                </a:lnTo>
                <a:lnTo>
                  <a:pt x="876711" y="115433"/>
                </a:lnTo>
                <a:lnTo>
                  <a:pt x="920429" y="113582"/>
                </a:lnTo>
                <a:lnTo>
                  <a:pt x="963986" y="111160"/>
                </a:lnTo>
                <a:lnTo>
                  <a:pt x="1007396" y="108214"/>
                </a:lnTo>
                <a:lnTo>
                  <a:pt x="1050672" y="104790"/>
                </a:lnTo>
                <a:lnTo>
                  <a:pt x="1136881" y="96701"/>
                </a:lnTo>
                <a:lnTo>
                  <a:pt x="1222724" y="87268"/>
                </a:lnTo>
                <a:lnTo>
                  <a:pt x="1607463" y="38287"/>
                </a:lnTo>
                <a:lnTo>
                  <a:pt x="1736312" y="23540"/>
                </a:lnTo>
                <a:lnTo>
                  <a:pt x="1821016" y="15430"/>
                </a:lnTo>
                <a:lnTo>
                  <a:pt x="1863046" y="12070"/>
                </a:lnTo>
                <a:lnTo>
                  <a:pt x="1905464" y="9167"/>
                </a:lnTo>
                <a:lnTo>
                  <a:pt x="1948198" y="6758"/>
                </a:lnTo>
                <a:lnTo>
                  <a:pt x="1991170" y="4881"/>
                </a:lnTo>
                <a:lnTo>
                  <a:pt x="2034308" y="3574"/>
                </a:lnTo>
                <a:lnTo>
                  <a:pt x="2077538" y="2876"/>
                </a:lnTo>
                <a:lnTo>
                  <a:pt x="2120785" y="2825"/>
                </a:lnTo>
                <a:lnTo>
                  <a:pt x="2163973" y="3458"/>
                </a:lnTo>
                <a:lnTo>
                  <a:pt x="2207029" y="4814"/>
                </a:lnTo>
                <a:lnTo>
                  <a:pt x="2249880" y="6930"/>
                </a:lnTo>
                <a:lnTo>
                  <a:pt x="2292448" y="9845"/>
                </a:lnTo>
                <a:lnTo>
                  <a:pt x="2334660" y="13597"/>
                </a:lnTo>
                <a:lnTo>
                  <a:pt x="2376443" y="18224"/>
                </a:lnTo>
                <a:lnTo>
                  <a:pt x="2417721" y="23763"/>
                </a:lnTo>
                <a:lnTo>
                  <a:pt x="2458420" y="30254"/>
                </a:lnTo>
                <a:lnTo>
                  <a:pt x="2480132" y="34309"/>
                </a:lnTo>
                <a:lnTo>
                  <a:pt x="2218395" y="34309"/>
                </a:lnTo>
                <a:lnTo>
                  <a:pt x="2175331" y="35004"/>
                </a:lnTo>
                <a:lnTo>
                  <a:pt x="2132266" y="36468"/>
                </a:lnTo>
                <a:lnTo>
                  <a:pt x="2089273" y="38657"/>
                </a:lnTo>
                <a:lnTo>
                  <a:pt x="2046424" y="41530"/>
                </a:lnTo>
                <a:lnTo>
                  <a:pt x="2003791" y="45044"/>
                </a:lnTo>
                <a:lnTo>
                  <a:pt x="1961446" y="49157"/>
                </a:lnTo>
                <a:lnTo>
                  <a:pt x="1919461" y="53826"/>
                </a:lnTo>
                <a:lnTo>
                  <a:pt x="1877909" y="59009"/>
                </a:lnTo>
                <a:lnTo>
                  <a:pt x="1836862" y="64665"/>
                </a:lnTo>
                <a:lnTo>
                  <a:pt x="1753644" y="77491"/>
                </a:lnTo>
                <a:lnTo>
                  <a:pt x="1630139" y="99025"/>
                </a:lnTo>
                <a:lnTo>
                  <a:pt x="1533680" y="117224"/>
                </a:lnTo>
                <a:close/>
              </a:path>
              <a:path w="2720975" h="231139">
                <a:moveTo>
                  <a:pt x="2720850" y="105508"/>
                </a:moveTo>
                <a:lnTo>
                  <a:pt x="2677836" y="91431"/>
                </a:lnTo>
                <a:lnTo>
                  <a:pt x="2633133" y="78933"/>
                </a:lnTo>
                <a:lnTo>
                  <a:pt x="2594043" y="69615"/>
                </a:lnTo>
                <a:lnTo>
                  <a:pt x="2554231" y="61489"/>
                </a:lnTo>
                <a:lnTo>
                  <a:pt x="2513769" y="54513"/>
                </a:lnTo>
                <a:lnTo>
                  <a:pt x="2472729" y="48644"/>
                </a:lnTo>
                <a:lnTo>
                  <a:pt x="2431183" y="43840"/>
                </a:lnTo>
                <a:lnTo>
                  <a:pt x="2389204" y="40058"/>
                </a:lnTo>
                <a:lnTo>
                  <a:pt x="2346863" y="37256"/>
                </a:lnTo>
                <a:lnTo>
                  <a:pt x="2304234" y="35392"/>
                </a:lnTo>
                <a:lnTo>
                  <a:pt x="2261387" y="34424"/>
                </a:lnTo>
                <a:lnTo>
                  <a:pt x="2218395" y="34309"/>
                </a:lnTo>
                <a:lnTo>
                  <a:pt x="2480132" y="34309"/>
                </a:lnTo>
                <a:lnTo>
                  <a:pt x="2537784" y="46240"/>
                </a:lnTo>
                <a:lnTo>
                  <a:pt x="2576300" y="55811"/>
                </a:lnTo>
                <a:lnTo>
                  <a:pt x="2613939" y="66486"/>
                </a:lnTo>
                <a:lnTo>
                  <a:pt x="2650626" y="78301"/>
                </a:lnTo>
                <a:lnTo>
                  <a:pt x="2686288" y="91296"/>
                </a:lnTo>
                <a:lnTo>
                  <a:pt x="2720850" y="105508"/>
                </a:lnTo>
                <a:close/>
              </a:path>
            </a:pathLst>
          </a:custGeom>
          <a:solidFill>
            <a:srgbClr val="00408F"/>
          </a:solidFill>
        </p:spPr>
        <p:txBody>
          <a:bodyPr wrap="square" lIns="0" tIns="0" rIns="0" bIns="0" rtlCol="0"/>
          <a:lstStyle/>
          <a:p>
            <a:endParaRPr/>
          </a:p>
        </p:txBody>
      </p:sp>
      <p:sp>
        <p:nvSpPr>
          <p:cNvPr id="7" name="object 7">
            <a:extLst>
              <a:ext uri="{FF2B5EF4-FFF2-40B4-BE49-F238E27FC236}">
                <a16:creationId xmlns:a16="http://schemas.microsoft.com/office/drawing/2014/main" id="{3895A638-647C-18CF-5EB1-752CEF0CC5BA}"/>
              </a:ext>
            </a:extLst>
          </p:cNvPr>
          <p:cNvSpPr/>
          <p:nvPr/>
        </p:nvSpPr>
        <p:spPr>
          <a:xfrm>
            <a:off x="951507" y="4930680"/>
            <a:ext cx="1929130" cy="213360"/>
          </a:xfrm>
          <a:custGeom>
            <a:avLst/>
            <a:gdLst/>
            <a:ahLst/>
            <a:cxnLst/>
            <a:rect l="l" t="t" r="r" b="b"/>
            <a:pathLst>
              <a:path w="1929130" h="213360">
                <a:moveTo>
                  <a:pt x="250957" y="190815"/>
                </a:moveTo>
                <a:lnTo>
                  <a:pt x="208420" y="190684"/>
                </a:lnTo>
                <a:lnTo>
                  <a:pt x="166064" y="189507"/>
                </a:lnTo>
                <a:lnTo>
                  <a:pt x="123966" y="187208"/>
                </a:lnTo>
                <a:lnTo>
                  <a:pt x="82206" y="183711"/>
                </a:lnTo>
                <a:lnTo>
                  <a:pt x="40857" y="178940"/>
                </a:lnTo>
                <a:lnTo>
                  <a:pt x="0" y="172820"/>
                </a:lnTo>
                <a:lnTo>
                  <a:pt x="43593" y="172315"/>
                </a:lnTo>
                <a:lnTo>
                  <a:pt x="86856" y="170647"/>
                </a:lnTo>
                <a:lnTo>
                  <a:pt x="129800" y="167905"/>
                </a:lnTo>
                <a:lnTo>
                  <a:pt x="172438" y="164178"/>
                </a:lnTo>
                <a:lnTo>
                  <a:pt x="214781" y="159555"/>
                </a:lnTo>
                <a:lnTo>
                  <a:pt x="256843" y="154128"/>
                </a:lnTo>
                <a:lnTo>
                  <a:pt x="298635" y="147984"/>
                </a:lnTo>
                <a:lnTo>
                  <a:pt x="340170" y="141214"/>
                </a:lnTo>
                <a:lnTo>
                  <a:pt x="381459" y="133908"/>
                </a:lnTo>
                <a:lnTo>
                  <a:pt x="463351" y="118042"/>
                </a:lnTo>
                <a:lnTo>
                  <a:pt x="742923" y="58941"/>
                </a:lnTo>
                <a:lnTo>
                  <a:pt x="822133" y="43523"/>
                </a:lnTo>
                <a:lnTo>
                  <a:pt x="862072" y="36330"/>
                </a:lnTo>
                <a:lnTo>
                  <a:pt x="902227" y="29576"/>
                </a:lnTo>
                <a:lnTo>
                  <a:pt x="942591" y="23332"/>
                </a:lnTo>
                <a:lnTo>
                  <a:pt x="983156" y="17673"/>
                </a:lnTo>
                <a:lnTo>
                  <a:pt x="1023920" y="12669"/>
                </a:lnTo>
                <a:lnTo>
                  <a:pt x="1064872" y="8392"/>
                </a:lnTo>
                <a:lnTo>
                  <a:pt x="1106009" y="4915"/>
                </a:lnTo>
                <a:lnTo>
                  <a:pt x="1147322" y="2309"/>
                </a:lnTo>
                <a:lnTo>
                  <a:pt x="1188807" y="647"/>
                </a:lnTo>
                <a:lnTo>
                  <a:pt x="1230458" y="0"/>
                </a:lnTo>
                <a:lnTo>
                  <a:pt x="1272267" y="440"/>
                </a:lnTo>
                <a:lnTo>
                  <a:pt x="1314727" y="2100"/>
                </a:lnTo>
                <a:lnTo>
                  <a:pt x="1357022" y="5030"/>
                </a:lnTo>
                <a:lnTo>
                  <a:pt x="1399032" y="9196"/>
                </a:lnTo>
                <a:lnTo>
                  <a:pt x="1440637" y="14570"/>
                </a:lnTo>
                <a:lnTo>
                  <a:pt x="1481717" y="21118"/>
                </a:lnTo>
                <a:lnTo>
                  <a:pt x="1522154" y="28809"/>
                </a:lnTo>
                <a:lnTo>
                  <a:pt x="1561827" y="37610"/>
                </a:lnTo>
                <a:lnTo>
                  <a:pt x="1600617" y="47491"/>
                </a:lnTo>
                <a:lnTo>
                  <a:pt x="1638405" y="58419"/>
                </a:lnTo>
                <a:lnTo>
                  <a:pt x="1675069" y="70364"/>
                </a:lnTo>
                <a:lnTo>
                  <a:pt x="1691056" y="76198"/>
                </a:lnTo>
                <a:lnTo>
                  <a:pt x="1284722" y="76198"/>
                </a:lnTo>
                <a:lnTo>
                  <a:pt x="1242146" y="76617"/>
                </a:lnTo>
                <a:lnTo>
                  <a:pt x="1199562" y="78107"/>
                </a:lnTo>
                <a:lnTo>
                  <a:pt x="1157665" y="80582"/>
                </a:lnTo>
                <a:lnTo>
                  <a:pt x="1116078" y="83955"/>
                </a:lnTo>
                <a:lnTo>
                  <a:pt x="1074768" y="88125"/>
                </a:lnTo>
                <a:lnTo>
                  <a:pt x="1033699" y="92990"/>
                </a:lnTo>
                <a:lnTo>
                  <a:pt x="992840" y="98448"/>
                </a:lnTo>
                <a:lnTo>
                  <a:pt x="952154" y="104398"/>
                </a:lnTo>
                <a:lnTo>
                  <a:pt x="871166" y="117364"/>
                </a:lnTo>
                <a:lnTo>
                  <a:pt x="750100" y="137960"/>
                </a:lnTo>
                <a:lnTo>
                  <a:pt x="669342" y="151257"/>
                </a:lnTo>
                <a:lnTo>
                  <a:pt x="588533" y="163292"/>
                </a:lnTo>
                <a:lnTo>
                  <a:pt x="547322" y="168803"/>
                </a:lnTo>
                <a:lnTo>
                  <a:pt x="505674" y="173873"/>
                </a:lnTo>
                <a:lnTo>
                  <a:pt x="463667" y="178428"/>
                </a:lnTo>
                <a:lnTo>
                  <a:pt x="421379" y="182391"/>
                </a:lnTo>
                <a:lnTo>
                  <a:pt x="378887" y="185687"/>
                </a:lnTo>
                <a:lnTo>
                  <a:pt x="336268" y="188241"/>
                </a:lnTo>
                <a:lnTo>
                  <a:pt x="293599" y="189974"/>
                </a:lnTo>
                <a:lnTo>
                  <a:pt x="250957" y="190815"/>
                </a:lnTo>
                <a:close/>
              </a:path>
              <a:path w="1929130" h="213360">
                <a:moveTo>
                  <a:pt x="1928850" y="212819"/>
                </a:moveTo>
                <a:lnTo>
                  <a:pt x="1923738" y="212819"/>
                </a:lnTo>
                <a:lnTo>
                  <a:pt x="1903816" y="202864"/>
                </a:lnTo>
                <a:lnTo>
                  <a:pt x="1871542" y="188191"/>
                </a:lnTo>
                <a:lnTo>
                  <a:pt x="1803453" y="161354"/>
                </a:lnTo>
                <a:lnTo>
                  <a:pt x="1731122" y="137955"/>
                </a:lnTo>
                <a:lnTo>
                  <a:pt x="1693590" y="127592"/>
                </a:lnTo>
                <a:lnTo>
                  <a:pt x="1655208" y="118130"/>
                </a:lnTo>
                <a:lnTo>
                  <a:pt x="1616070" y="109588"/>
                </a:lnTo>
                <a:lnTo>
                  <a:pt x="1576250" y="101982"/>
                </a:lnTo>
                <a:lnTo>
                  <a:pt x="1535824" y="95327"/>
                </a:lnTo>
                <a:lnTo>
                  <a:pt x="1494866" y="89637"/>
                </a:lnTo>
                <a:lnTo>
                  <a:pt x="1453452" y="84928"/>
                </a:lnTo>
                <a:lnTo>
                  <a:pt x="1411655" y="81215"/>
                </a:lnTo>
                <a:lnTo>
                  <a:pt x="1369551" y="78512"/>
                </a:lnTo>
                <a:lnTo>
                  <a:pt x="1327215" y="76835"/>
                </a:lnTo>
                <a:lnTo>
                  <a:pt x="1284722" y="76198"/>
                </a:lnTo>
                <a:lnTo>
                  <a:pt x="1691056" y="76198"/>
                </a:lnTo>
                <a:lnTo>
                  <a:pt x="1744554" y="97173"/>
                </a:lnTo>
                <a:lnTo>
                  <a:pt x="1808114" y="127667"/>
                </a:lnTo>
                <a:lnTo>
                  <a:pt x="1864791" y="161590"/>
                </a:lnTo>
                <a:lnTo>
                  <a:pt x="1913630" y="198690"/>
                </a:lnTo>
                <a:lnTo>
                  <a:pt x="1928850" y="212819"/>
                </a:lnTo>
                <a:close/>
              </a:path>
            </a:pathLst>
          </a:custGeom>
          <a:solidFill>
            <a:srgbClr val="00ABD9"/>
          </a:solidFill>
        </p:spPr>
        <p:txBody>
          <a:bodyPr wrap="square" lIns="0" tIns="0" rIns="0" bIns="0" rtlCol="0"/>
          <a:lstStyle/>
          <a:p>
            <a:endParaRPr/>
          </a:p>
        </p:txBody>
      </p:sp>
      <p:sp>
        <p:nvSpPr>
          <p:cNvPr id="8" name="object 8">
            <a:extLst>
              <a:ext uri="{FF2B5EF4-FFF2-40B4-BE49-F238E27FC236}">
                <a16:creationId xmlns:a16="http://schemas.microsoft.com/office/drawing/2014/main" id="{599B749F-2C9B-D1BE-00C6-5944BAE4FB11}"/>
              </a:ext>
            </a:extLst>
          </p:cNvPr>
          <p:cNvSpPr/>
          <p:nvPr/>
        </p:nvSpPr>
        <p:spPr>
          <a:xfrm>
            <a:off x="8007887" y="0"/>
            <a:ext cx="1136650" cy="175895"/>
          </a:xfrm>
          <a:custGeom>
            <a:avLst/>
            <a:gdLst/>
            <a:ahLst/>
            <a:cxnLst/>
            <a:rect l="l" t="t" r="r" b="b"/>
            <a:pathLst>
              <a:path w="1136650" h="175895">
                <a:moveTo>
                  <a:pt x="229485" y="175336"/>
                </a:moveTo>
                <a:lnTo>
                  <a:pt x="136905" y="174891"/>
                </a:lnTo>
                <a:lnTo>
                  <a:pt x="0" y="172002"/>
                </a:lnTo>
                <a:lnTo>
                  <a:pt x="90507" y="168776"/>
                </a:lnTo>
                <a:lnTo>
                  <a:pt x="179710" y="164356"/>
                </a:lnTo>
                <a:lnTo>
                  <a:pt x="267334" y="158761"/>
                </a:lnTo>
                <a:lnTo>
                  <a:pt x="353108" y="152014"/>
                </a:lnTo>
                <a:lnTo>
                  <a:pt x="436760" y="144135"/>
                </a:lnTo>
                <a:lnTo>
                  <a:pt x="518018" y="135145"/>
                </a:lnTo>
                <a:lnTo>
                  <a:pt x="596610" y="125065"/>
                </a:lnTo>
                <a:lnTo>
                  <a:pt x="672262" y="113917"/>
                </a:lnTo>
                <a:lnTo>
                  <a:pt x="744703" y="101722"/>
                </a:lnTo>
                <a:lnTo>
                  <a:pt x="815330" y="88096"/>
                </a:lnTo>
                <a:lnTo>
                  <a:pt x="880906" y="73303"/>
                </a:lnTo>
                <a:lnTo>
                  <a:pt x="939846" y="57853"/>
                </a:lnTo>
                <a:lnTo>
                  <a:pt x="993495" y="41770"/>
                </a:lnTo>
                <a:lnTo>
                  <a:pt x="1043192" y="25078"/>
                </a:lnTo>
                <a:lnTo>
                  <a:pt x="1090284" y="7804"/>
                </a:lnTo>
                <a:lnTo>
                  <a:pt x="1110561" y="0"/>
                </a:lnTo>
                <a:lnTo>
                  <a:pt x="1136111" y="0"/>
                </a:lnTo>
                <a:lnTo>
                  <a:pt x="1136111" y="113201"/>
                </a:lnTo>
                <a:lnTo>
                  <a:pt x="1052872" y="124748"/>
                </a:lnTo>
                <a:lnTo>
                  <a:pt x="966814" y="135198"/>
                </a:lnTo>
                <a:lnTo>
                  <a:pt x="877922" y="144549"/>
                </a:lnTo>
                <a:lnTo>
                  <a:pt x="787538" y="152636"/>
                </a:lnTo>
                <a:lnTo>
                  <a:pt x="695858" y="159480"/>
                </a:lnTo>
                <a:lnTo>
                  <a:pt x="603211" y="165089"/>
                </a:lnTo>
                <a:lnTo>
                  <a:pt x="463142" y="171204"/>
                </a:lnTo>
                <a:lnTo>
                  <a:pt x="322734" y="174587"/>
                </a:lnTo>
                <a:lnTo>
                  <a:pt x="229485" y="175336"/>
                </a:lnTo>
                <a:close/>
              </a:path>
            </a:pathLst>
          </a:custGeom>
          <a:solidFill>
            <a:srgbClr val="FFED00"/>
          </a:solidFill>
        </p:spPr>
        <p:txBody>
          <a:bodyPr wrap="square" lIns="0" tIns="0" rIns="0" bIns="0" rtlCol="0"/>
          <a:lstStyle/>
          <a:p>
            <a:endParaRPr/>
          </a:p>
        </p:txBody>
      </p:sp>
      <p:sp>
        <p:nvSpPr>
          <p:cNvPr id="9" name="object 9">
            <a:extLst>
              <a:ext uri="{FF2B5EF4-FFF2-40B4-BE49-F238E27FC236}">
                <a16:creationId xmlns:a16="http://schemas.microsoft.com/office/drawing/2014/main" id="{738640D3-DD62-9000-8C24-5BA95207EA52}"/>
              </a:ext>
            </a:extLst>
          </p:cNvPr>
          <p:cNvSpPr/>
          <p:nvPr/>
        </p:nvSpPr>
        <p:spPr>
          <a:xfrm>
            <a:off x="7034631" y="80310"/>
            <a:ext cx="2109470" cy="185420"/>
          </a:xfrm>
          <a:custGeom>
            <a:avLst/>
            <a:gdLst/>
            <a:ahLst/>
            <a:cxnLst/>
            <a:rect l="l" t="t" r="r" b="b"/>
            <a:pathLst>
              <a:path w="2109470" h="185420">
                <a:moveTo>
                  <a:pt x="2109342" y="93955"/>
                </a:moveTo>
                <a:lnTo>
                  <a:pt x="1497288" y="93955"/>
                </a:lnTo>
                <a:lnTo>
                  <a:pt x="1531155" y="93892"/>
                </a:lnTo>
                <a:lnTo>
                  <a:pt x="1565016" y="93305"/>
                </a:lnTo>
                <a:lnTo>
                  <a:pt x="1632586" y="90550"/>
                </a:lnTo>
                <a:lnTo>
                  <a:pt x="1699723" y="85669"/>
                </a:lnTo>
                <a:lnTo>
                  <a:pt x="1766158" y="78644"/>
                </a:lnTo>
                <a:lnTo>
                  <a:pt x="1831617" y="69455"/>
                </a:lnTo>
                <a:lnTo>
                  <a:pt x="1895831" y="58082"/>
                </a:lnTo>
                <a:lnTo>
                  <a:pt x="1958525" y="44506"/>
                </a:lnTo>
                <a:lnTo>
                  <a:pt x="2019430" y="28707"/>
                </a:lnTo>
                <a:lnTo>
                  <a:pt x="2078273" y="10665"/>
                </a:lnTo>
                <a:lnTo>
                  <a:pt x="2107632" y="499"/>
                </a:lnTo>
                <a:lnTo>
                  <a:pt x="2109342" y="0"/>
                </a:lnTo>
                <a:lnTo>
                  <a:pt x="2109342" y="93955"/>
                </a:lnTo>
                <a:close/>
              </a:path>
              <a:path w="2109470" h="185420">
                <a:moveTo>
                  <a:pt x="0" y="84565"/>
                </a:moveTo>
                <a:lnTo>
                  <a:pt x="54440" y="62759"/>
                </a:lnTo>
                <a:lnTo>
                  <a:pt x="112062" y="44733"/>
                </a:lnTo>
                <a:lnTo>
                  <a:pt x="172403" y="30243"/>
                </a:lnTo>
                <a:lnTo>
                  <a:pt x="235000" y="19046"/>
                </a:lnTo>
                <a:lnTo>
                  <a:pt x="299394" y="10898"/>
                </a:lnTo>
                <a:lnTo>
                  <a:pt x="365120" y="5554"/>
                </a:lnTo>
                <a:lnTo>
                  <a:pt x="431719" y="2771"/>
                </a:lnTo>
                <a:lnTo>
                  <a:pt x="465200" y="2264"/>
                </a:lnTo>
                <a:lnTo>
                  <a:pt x="498728" y="2305"/>
                </a:lnTo>
                <a:lnTo>
                  <a:pt x="565685" y="3912"/>
                </a:lnTo>
                <a:lnTo>
                  <a:pt x="632128" y="7347"/>
                </a:lnTo>
                <a:lnTo>
                  <a:pt x="697597" y="12367"/>
                </a:lnTo>
                <a:lnTo>
                  <a:pt x="763263" y="18867"/>
                </a:lnTo>
                <a:lnTo>
                  <a:pt x="837533" y="27498"/>
                </a:lnTo>
                <a:lnTo>
                  <a:pt x="389528" y="27498"/>
                </a:lnTo>
                <a:lnTo>
                  <a:pt x="356199" y="27591"/>
                </a:lnTo>
                <a:lnTo>
                  <a:pt x="289933" y="29861"/>
                </a:lnTo>
                <a:lnTo>
                  <a:pt x="224564" y="35137"/>
                </a:lnTo>
                <a:lnTo>
                  <a:pt x="160539" y="43692"/>
                </a:lnTo>
                <a:lnTo>
                  <a:pt x="98306" y="55797"/>
                </a:lnTo>
                <a:lnTo>
                  <a:pt x="33346" y="73282"/>
                </a:lnTo>
                <a:lnTo>
                  <a:pt x="0" y="84565"/>
                </a:lnTo>
                <a:close/>
              </a:path>
              <a:path w="2109470" h="185420">
                <a:moveTo>
                  <a:pt x="1628245" y="184942"/>
                </a:moveTo>
                <a:lnTo>
                  <a:pt x="1560203" y="183646"/>
                </a:lnTo>
                <a:lnTo>
                  <a:pt x="1492339" y="180569"/>
                </a:lnTo>
                <a:lnTo>
                  <a:pt x="1424828" y="175756"/>
                </a:lnTo>
                <a:lnTo>
                  <a:pt x="1357844" y="169256"/>
                </a:lnTo>
                <a:lnTo>
                  <a:pt x="1291563" y="161116"/>
                </a:lnTo>
                <a:lnTo>
                  <a:pt x="1226708" y="151544"/>
                </a:lnTo>
                <a:lnTo>
                  <a:pt x="1130599" y="135035"/>
                </a:lnTo>
                <a:lnTo>
                  <a:pt x="813768" y="73420"/>
                </a:lnTo>
                <a:lnTo>
                  <a:pt x="749827" y="62109"/>
                </a:lnTo>
                <a:lnTo>
                  <a:pt x="685312" y="51829"/>
                </a:lnTo>
                <a:lnTo>
                  <a:pt x="621277" y="43142"/>
                </a:lnTo>
                <a:lnTo>
                  <a:pt x="555900" y="36103"/>
                </a:lnTo>
                <a:lnTo>
                  <a:pt x="489630" y="30984"/>
                </a:lnTo>
                <a:lnTo>
                  <a:pt x="422913" y="28056"/>
                </a:lnTo>
                <a:lnTo>
                  <a:pt x="389528" y="27498"/>
                </a:lnTo>
                <a:lnTo>
                  <a:pt x="837533" y="27498"/>
                </a:lnTo>
                <a:lnTo>
                  <a:pt x="1161424" y="69945"/>
                </a:lnTo>
                <a:lnTo>
                  <a:pt x="1227974" y="77506"/>
                </a:lnTo>
                <a:lnTo>
                  <a:pt x="1294807" y="83990"/>
                </a:lnTo>
                <a:lnTo>
                  <a:pt x="1362011" y="89095"/>
                </a:lnTo>
                <a:lnTo>
                  <a:pt x="1429671" y="92519"/>
                </a:lnTo>
                <a:lnTo>
                  <a:pt x="1497288" y="93955"/>
                </a:lnTo>
                <a:lnTo>
                  <a:pt x="2109342" y="93955"/>
                </a:lnTo>
                <a:lnTo>
                  <a:pt x="2109342" y="137547"/>
                </a:lnTo>
                <a:lnTo>
                  <a:pt x="2052736" y="150153"/>
                </a:lnTo>
                <a:lnTo>
                  <a:pt x="1964981" y="163011"/>
                </a:lnTo>
                <a:lnTo>
                  <a:pt x="1898681" y="171343"/>
                </a:lnTo>
                <a:lnTo>
                  <a:pt x="1831682" y="177655"/>
                </a:lnTo>
                <a:lnTo>
                  <a:pt x="1764161" y="181993"/>
                </a:lnTo>
                <a:lnTo>
                  <a:pt x="1696289" y="184406"/>
                </a:lnTo>
                <a:lnTo>
                  <a:pt x="1662278" y="184905"/>
                </a:lnTo>
                <a:lnTo>
                  <a:pt x="1628245" y="184942"/>
                </a:lnTo>
                <a:close/>
              </a:path>
            </a:pathLst>
          </a:custGeom>
          <a:solidFill>
            <a:srgbClr val="00408F"/>
          </a:solidFill>
        </p:spPr>
        <p:txBody>
          <a:bodyPr wrap="square" lIns="0" tIns="0" rIns="0" bIns="0" rtlCol="0"/>
          <a:lstStyle/>
          <a:p>
            <a:endParaRPr/>
          </a:p>
        </p:txBody>
      </p:sp>
      <p:sp>
        <p:nvSpPr>
          <p:cNvPr id="15" name="object 15">
            <a:extLst>
              <a:ext uri="{FF2B5EF4-FFF2-40B4-BE49-F238E27FC236}">
                <a16:creationId xmlns:a16="http://schemas.microsoft.com/office/drawing/2014/main" id="{0F4F8146-951C-D025-FEF3-BFFB1B9694AC}"/>
              </a:ext>
            </a:extLst>
          </p:cNvPr>
          <p:cNvSpPr txBox="1"/>
          <p:nvPr/>
        </p:nvSpPr>
        <p:spPr>
          <a:xfrm>
            <a:off x="3111175" y="4766986"/>
            <a:ext cx="2748280" cy="143052"/>
          </a:xfrm>
          <a:prstGeom prst="rect">
            <a:avLst/>
          </a:prstGeom>
        </p:spPr>
        <p:txBody>
          <a:bodyPr vert="horz" wrap="square" lIns="0" tIns="0" rIns="0" bIns="0" rtlCol="0">
            <a:spAutoFit/>
          </a:bodyPr>
          <a:lstStyle/>
          <a:p>
            <a:pPr marL="12700">
              <a:lnSpc>
                <a:spcPts val="1145"/>
              </a:lnSpc>
            </a:pPr>
            <a:r>
              <a:rPr lang="fr-CA" sz="1100" spc="-5" dirty="0">
                <a:solidFill>
                  <a:srgbClr val="1F497D"/>
                </a:solidFill>
                <a:latin typeface="Calibri"/>
                <a:cs typeface="Calibri"/>
              </a:rPr>
              <a:t>Championnat Québécois- 14 au 18 mai 2025</a:t>
            </a:r>
            <a:endParaRPr sz="1100" dirty="0">
              <a:latin typeface="Calibri"/>
              <a:cs typeface="Calibri"/>
            </a:endParaRPr>
          </a:p>
        </p:txBody>
      </p:sp>
      <p:sp>
        <p:nvSpPr>
          <p:cNvPr id="16" name="object 16">
            <a:extLst>
              <a:ext uri="{FF2B5EF4-FFF2-40B4-BE49-F238E27FC236}">
                <a16:creationId xmlns:a16="http://schemas.microsoft.com/office/drawing/2014/main" id="{8F0518C2-5079-73B3-E341-58E4E4C01D81}"/>
              </a:ext>
            </a:extLst>
          </p:cNvPr>
          <p:cNvSpPr txBox="1"/>
          <p:nvPr/>
        </p:nvSpPr>
        <p:spPr>
          <a:xfrm>
            <a:off x="8704498" y="4818603"/>
            <a:ext cx="196963" cy="128240"/>
          </a:xfrm>
          <a:prstGeom prst="rect">
            <a:avLst/>
          </a:prstGeom>
        </p:spPr>
        <p:txBody>
          <a:bodyPr vert="horz" wrap="square" lIns="0" tIns="0" rIns="0" bIns="0" rtlCol="0">
            <a:spAutoFit/>
          </a:bodyPr>
          <a:lstStyle/>
          <a:p>
            <a:pPr marL="38100">
              <a:lnSpc>
                <a:spcPts val="955"/>
              </a:lnSpc>
            </a:pPr>
            <a:fld id="{81D60167-4931-47E6-BA6A-407CBD079E47}" type="slidenum">
              <a:rPr sz="900" dirty="0">
                <a:solidFill>
                  <a:srgbClr val="FFFFFF"/>
                </a:solidFill>
                <a:latin typeface="Calibri"/>
                <a:cs typeface="Calibri"/>
              </a:rPr>
              <a:t>13</a:t>
            </a:fld>
            <a:endParaRPr sz="900" dirty="0">
              <a:latin typeface="Calibri"/>
              <a:cs typeface="Calibri"/>
            </a:endParaRPr>
          </a:p>
        </p:txBody>
      </p:sp>
      <p:pic>
        <p:nvPicPr>
          <p:cNvPr id="17" name="Image 16">
            <a:extLst>
              <a:ext uri="{FF2B5EF4-FFF2-40B4-BE49-F238E27FC236}">
                <a16:creationId xmlns:a16="http://schemas.microsoft.com/office/drawing/2014/main" id="{B8625732-00E2-885E-9CB3-96BBB0C31B96}"/>
              </a:ext>
            </a:extLst>
          </p:cNvPr>
          <p:cNvPicPr>
            <a:picLocks noChangeAspect="1"/>
          </p:cNvPicPr>
          <p:nvPr/>
        </p:nvPicPr>
        <p:blipFill>
          <a:blip r:embed="rId4"/>
          <a:stretch>
            <a:fillRect/>
          </a:stretch>
        </p:blipFill>
        <p:spPr>
          <a:xfrm>
            <a:off x="6639218" y="4501100"/>
            <a:ext cx="1761897" cy="475529"/>
          </a:xfrm>
          <a:prstGeom prst="rect">
            <a:avLst/>
          </a:prstGeom>
        </p:spPr>
      </p:pic>
      <p:sp>
        <p:nvSpPr>
          <p:cNvPr id="4" name="object 2">
            <a:extLst>
              <a:ext uri="{FF2B5EF4-FFF2-40B4-BE49-F238E27FC236}">
                <a16:creationId xmlns:a16="http://schemas.microsoft.com/office/drawing/2014/main" id="{30265C99-CC00-C8E8-7CD3-5B712C072281}"/>
              </a:ext>
            </a:extLst>
          </p:cNvPr>
          <p:cNvSpPr txBox="1">
            <a:spLocks/>
          </p:cNvSpPr>
          <p:nvPr/>
        </p:nvSpPr>
        <p:spPr>
          <a:xfrm>
            <a:off x="561815" y="615483"/>
            <a:ext cx="6472816" cy="274434"/>
          </a:xfrm>
          <a:prstGeom prst="rect">
            <a:avLst/>
          </a:prstGeom>
        </p:spPr>
        <p:txBody>
          <a:bodyPr vert="horz" wrap="square" lIns="0" tIns="12700" rIns="0" bIns="0" rtlCol="0">
            <a:spAutoFit/>
          </a:bodyPr>
          <a:lstStyle>
            <a:lvl1pPr>
              <a:defRPr sz="2000" b="1" i="0">
                <a:solidFill>
                  <a:srgbClr val="FF0000"/>
                </a:solidFill>
                <a:latin typeface="Verdana"/>
                <a:ea typeface="+mj-ea"/>
                <a:cs typeface="Verdana"/>
              </a:defRPr>
            </a:lvl1pPr>
          </a:lstStyle>
          <a:p>
            <a:pPr marL="12700">
              <a:spcBef>
                <a:spcPts val="100"/>
              </a:spcBef>
            </a:pPr>
            <a:r>
              <a:rPr lang="fr-CA" sz="1700" kern="0" spc="-15" dirty="0">
                <a:solidFill>
                  <a:srgbClr val="1F497D"/>
                </a:solidFill>
                <a:latin typeface="Arial"/>
                <a:cs typeface="Arial"/>
              </a:rPr>
              <a:t>BASSIN DE DÉNAGEMENT – PISCINE DU 1388 - RÈGLEMENTS</a:t>
            </a:r>
            <a:endParaRPr lang="en-CA" sz="1700" kern="0" dirty="0">
              <a:latin typeface="Arial"/>
              <a:cs typeface="Arial"/>
            </a:endParaRPr>
          </a:p>
        </p:txBody>
      </p:sp>
      <p:sp>
        <p:nvSpPr>
          <p:cNvPr id="13" name="ZoneTexte 9">
            <a:extLst>
              <a:ext uri="{FF2B5EF4-FFF2-40B4-BE49-F238E27FC236}">
                <a16:creationId xmlns:a16="http://schemas.microsoft.com/office/drawing/2014/main" id="{2C98BCF4-62F5-CEFB-7541-C7A3DB4E7131}"/>
              </a:ext>
            </a:extLst>
          </p:cNvPr>
          <p:cNvSpPr txBox="1"/>
          <p:nvPr/>
        </p:nvSpPr>
        <p:spPr>
          <a:xfrm>
            <a:off x="331959" y="1041483"/>
            <a:ext cx="7040425" cy="2786404"/>
          </a:xfrm>
          <a:prstGeom prst="rect">
            <a:avLst/>
          </a:prstGeom>
          <a:noFill/>
        </p:spPr>
        <p:txBody>
          <a:bodyPr wrap="square" rtlCol="0">
            <a:spAutoFit/>
          </a:bodyPr>
          <a:lstStyle/>
          <a:p>
            <a:pPr marL="342900" lvl="0" indent="-342900">
              <a:lnSpc>
                <a:spcPct val="115000"/>
              </a:lnSpc>
              <a:spcAft>
                <a:spcPts val="800"/>
              </a:spcAft>
              <a:buSzPts val="1000"/>
              <a:buFont typeface="Symbol" panose="05050102010706020507" pitchFamily="18" charset="2"/>
              <a:buChar char=""/>
              <a:tabLst>
                <a:tab pos="457200" algn="l"/>
              </a:tabLst>
            </a:pPr>
            <a:r>
              <a:rPr lang="fr-CA" sz="1200" kern="100" dirty="0">
                <a:latin typeface="Arial" panose="020B0604020202020204" pitchFamily="34" charset="0"/>
                <a:ea typeface="Aptos" panose="020B0004020202020204" pitchFamily="34" charset="0"/>
                <a:cs typeface="Arial" panose="020B0604020202020204" pitchFamily="34" charset="0"/>
              </a:rPr>
              <a:t>Aucun départ plongé</a:t>
            </a:r>
          </a:p>
          <a:p>
            <a:pPr marL="342900" indent="-342900">
              <a:lnSpc>
                <a:spcPct val="115000"/>
              </a:lnSpc>
              <a:spcAft>
                <a:spcPts val="800"/>
              </a:spcAft>
              <a:buSzPts val="1000"/>
              <a:buFont typeface="Symbol" panose="05050102010706020507" pitchFamily="18" charset="2"/>
              <a:buChar char=""/>
              <a:tabLst>
                <a:tab pos="457200" algn="l"/>
              </a:tabLst>
            </a:pPr>
            <a:r>
              <a:rPr lang="fr-CA" sz="1200" kern="100" dirty="0">
                <a:effectLst/>
                <a:latin typeface="Arial" panose="020B0604020202020204" pitchFamily="34" charset="0"/>
                <a:ea typeface="Aptos" panose="020B0004020202020204" pitchFamily="34" charset="0"/>
                <a:cs typeface="Arial" panose="020B0604020202020204" pitchFamily="34" charset="0"/>
              </a:rPr>
              <a:t>Tous les équipements sont permis</a:t>
            </a:r>
          </a:p>
          <a:p>
            <a:pPr marL="342900" indent="-342900">
              <a:lnSpc>
                <a:spcPct val="115000"/>
              </a:lnSpc>
              <a:spcAft>
                <a:spcPts val="800"/>
              </a:spcAft>
              <a:buSzPts val="1000"/>
              <a:buFont typeface="Symbol" panose="05050102010706020507" pitchFamily="18" charset="2"/>
              <a:buChar char=""/>
              <a:tabLst>
                <a:tab pos="457200" algn="l"/>
              </a:tabLst>
            </a:pPr>
            <a:r>
              <a:rPr lang="fr-CA" sz="1200" kern="100" dirty="0">
                <a:effectLst/>
                <a:latin typeface="Arial" panose="020B0604020202020204" pitchFamily="34" charset="0"/>
                <a:ea typeface="Aptos" panose="020B0004020202020204" pitchFamily="34" charset="0"/>
                <a:cs typeface="Arial" panose="020B0604020202020204" pitchFamily="34" charset="0"/>
              </a:rPr>
              <a:t>La nourriture est interdite, même les petites collations qui sont tolérées dans la 1835 ne le sont pas dans la 1388</a:t>
            </a:r>
            <a:endParaRPr lang="en-CA"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fr-CA" sz="1200" kern="100" dirty="0">
                <a:effectLst/>
                <a:latin typeface="Arial" panose="020B0604020202020204" pitchFamily="34" charset="0"/>
                <a:ea typeface="Aptos" panose="020B0004020202020204" pitchFamily="34" charset="0"/>
                <a:cs typeface="Arial" panose="020B0604020202020204" pitchFamily="34" charset="0"/>
              </a:rPr>
              <a:t>Les athlètes ne peuvent pas porter de chaussure</a:t>
            </a:r>
            <a:endParaRPr lang="en-CA"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fr-CA" sz="1200" kern="100" dirty="0">
                <a:effectLst/>
                <a:latin typeface="Arial" panose="020B0604020202020204" pitchFamily="34" charset="0"/>
                <a:ea typeface="Aptos" panose="020B0004020202020204" pitchFamily="34" charset="0"/>
                <a:cs typeface="Arial" panose="020B0604020202020204" pitchFamily="34" charset="0"/>
              </a:rPr>
              <a:t>Les athlètes doivent porter un casque de bain</a:t>
            </a:r>
            <a:endParaRPr lang="en-CA"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fr-CA" sz="1200" kern="100" dirty="0">
                <a:effectLst/>
                <a:latin typeface="Arial" panose="020B0604020202020204" pitchFamily="34" charset="0"/>
                <a:ea typeface="Aptos" panose="020B0004020202020204" pitchFamily="34" charset="0"/>
                <a:cs typeface="Arial" panose="020B0604020202020204" pitchFamily="34" charset="0"/>
              </a:rPr>
              <a:t>Les entraineurs peuvent porter des chaussures propres/dédiés à la circulation à la piscine.</a:t>
            </a:r>
            <a:endParaRPr lang="en-CA"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fr-CA" sz="1200" kern="100" dirty="0">
                <a:effectLst/>
                <a:latin typeface="Arial" panose="020B0604020202020204" pitchFamily="34" charset="0"/>
                <a:ea typeface="Aptos" panose="020B0004020202020204" pitchFamily="34" charset="0"/>
                <a:cs typeface="Arial" panose="020B0604020202020204" pitchFamily="34" charset="0"/>
              </a:rPr>
              <a:t>Seuls les couloirs de </a:t>
            </a:r>
            <a:r>
              <a:rPr lang="fr-CA" sz="1200" kern="100" dirty="0" err="1">
                <a:effectLst/>
                <a:latin typeface="Arial" panose="020B0604020202020204" pitchFamily="34" charset="0"/>
                <a:ea typeface="Aptos" panose="020B0004020202020204" pitchFamily="34" charset="0"/>
                <a:cs typeface="Arial" panose="020B0604020202020204" pitchFamily="34" charset="0"/>
              </a:rPr>
              <a:t>dénagement</a:t>
            </a:r>
            <a:r>
              <a:rPr lang="fr-CA" sz="1200" kern="100" dirty="0">
                <a:effectLst/>
                <a:latin typeface="Arial" panose="020B0604020202020204" pitchFamily="34" charset="0"/>
                <a:ea typeface="Aptos" panose="020B0004020202020204" pitchFamily="34" charset="0"/>
                <a:cs typeface="Arial" panose="020B0604020202020204" pitchFamily="34" charset="0"/>
              </a:rPr>
              <a:t> sont accessibles</a:t>
            </a:r>
            <a:endParaRPr lang="en-CA" sz="1200" kern="100" dirty="0">
              <a:effectLst/>
              <a:latin typeface="Arial" panose="020B0604020202020204" pitchFamily="34" charset="0"/>
              <a:ea typeface="Aptos" panose="020B0004020202020204" pitchFamily="34" charset="0"/>
              <a:cs typeface="Arial" panose="020B0604020202020204" pitchFamily="34" charset="0"/>
            </a:endParaRPr>
          </a:p>
          <a:p>
            <a:endParaRPr lang="en-CA" dirty="0"/>
          </a:p>
        </p:txBody>
      </p:sp>
    </p:spTree>
    <p:extLst>
      <p:ext uri="{BB962C8B-B14F-4D97-AF65-F5344CB8AC3E}">
        <p14:creationId xmlns:p14="http://schemas.microsoft.com/office/powerpoint/2010/main" val="23697459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8DE36-BA93-FBF6-2EE3-4B625CB4E882}"/>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DBFA67D6-42B9-6CFF-5095-6B2F26C0567B}"/>
              </a:ext>
            </a:extLst>
          </p:cNvPr>
          <p:cNvSpPr/>
          <p:nvPr/>
        </p:nvSpPr>
        <p:spPr>
          <a:xfrm>
            <a:off x="0" y="0"/>
            <a:ext cx="9143999" cy="5143499"/>
          </a:xfrm>
          <a:prstGeom prst="rect">
            <a:avLst/>
          </a:prstGeom>
          <a:blipFill>
            <a:blip r:embed="rId2" cstate="print"/>
            <a:stretch>
              <a:fillRect/>
            </a:stretch>
          </a:blipFill>
        </p:spPr>
        <p:txBody>
          <a:bodyPr wrap="square" lIns="0" tIns="0" rIns="0" bIns="0" rtlCol="0"/>
          <a:lstStyle/>
          <a:p>
            <a:endParaRPr dirty="0"/>
          </a:p>
        </p:txBody>
      </p:sp>
      <p:sp>
        <p:nvSpPr>
          <p:cNvPr id="3" name="object 3">
            <a:extLst>
              <a:ext uri="{FF2B5EF4-FFF2-40B4-BE49-F238E27FC236}">
                <a16:creationId xmlns:a16="http://schemas.microsoft.com/office/drawing/2014/main" id="{48E06D3F-159B-4A59-89C8-F91B8D4FFB95}"/>
              </a:ext>
            </a:extLst>
          </p:cNvPr>
          <p:cNvSpPr/>
          <p:nvPr/>
        </p:nvSpPr>
        <p:spPr>
          <a:xfrm>
            <a:off x="8643652" y="4747878"/>
            <a:ext cx="257810" cy="257810"/>
          </a:xfrm>
          <a:custGeom>
            <a:avLst/>
            <a:gdLst/>
            <a:ahLst/>
            <a:cxnLst/>
            <a:rect l="l" t="t" r="r" b="b"/>
            <a:pathLst>
              <a:path w="257809" h="257810">
                <a:moveTo>
                  <a:pt x="128634" y="257269"/>
                </a:moveTo>
                <a:lnTo>
                  <a:pt x="87974" y="250711"/>
                </a:lnTo>
                <a:lnTo>
                  <a:pt x="52663" y="232450"/>
                </a:lnTo>
                <a:lnTo>
                  <a:pt x="24817" y="204605"/>
                </a:lnTo>
                <a:lnTo>
                  <a:pt x="6556" y="169293"/>
                </a:lnTo>
                <a:lnTo>
                  <a:pt x="0" y="128634"/>
                </a:lnTo>
                <a:lnTo>
                  <a:pt x="1682" y="107768"/>
                </a:lnTo>
                <a:lnTo>
                  <a:pt x="14356" y="69518"/>
                </a:lnTo>
                <a:lnTo>
                  <a:pt x="37674" y="37675"/>
                </a:lnTo>
                <a:lnTo>
                  <a:pt x="69518" y="14357"/>
                </a:lnTo>
                <a:lnTo>
                  <a:pt x="107768" y="1683"/>
                </a:lnTo>
                <a:lnTo>
                  <a:pt x="128634" y="0"/>
                </a:lnTo>
                <a:lnTo>
                  <a:pt x="149499" y="1683"/>
                </a:lnTo>
                <a:lnTo>
                  <a:pt x="187749" y="14357"/>
                </a:lnTo>
                <a:lnTo>
                  <a:pt x="219593" y="37675"/>
                </a:lnTo>
                <a:lnTo>
                  <a:pt x="242911" y="69518"/>
                </a:lnTo>
                <a:lnTo>
                  <a:pt x="255585" y="107768"/>
                </a:lnTo>
                <a:lnTo>
                  <a:pt x="257269" y="128634"/>
                </a:lnTo>
                <a:lnTo>
                  <a:pt x="255585" y="149500"/>
                </a:lnTo>
                <a:lnTo>
                  <a:pt x="242911" y="187750"/>
                </a:lnTo>
                <a:lnTo>
                  <a:pt x="219593" y="219593"/>
                </a:lnTo>
                <a:lnTo>
                  <a:pt x="187749" y="242911"/>
                </a:lnTo>
                <a:lnTo>
                  <a:pt x="149499" y="255586"/>
                </a:lnTo>
                <a:lnTo>
                  <a:pt x="128634" y="257269"/>
                </a:lnTo>
                <a:close/>
              </a:path>
            </a:pathLst>
          </a:custGeom>
          <a:solidFill>
            <a:srgbClr val="0A4994"/>
          </a:solidFill>
        </p:spPr>
        <p:txBody>
          <a:bodyPr wrap="square" lIns="0" tIns="0" rIns="0" bIns="0" rtlCol="0"/>
          <a:lstStyle/>
          <a:p>
            <a:endParaRPr/>
          </a:p>
        </p:txBody>
      </p:sp>
      <p:sp>
        <p:nvSpPr>
          <p:cNvPr id="5" name="object 5">
            <a:extLst>
              <a:ext uri="{FF2B5EF4-FFF2-40B4-BE49-F238E27FC236}">
                <a16:creationId xmlns:a16="http://schemas.microsoft.com/office/drawing/2014/main" id="{6A85B93A-F63D-3991-E38C-9A3D8DC710BC}"/>
              </a:ext>
            </a:extLst>
          </p:cNvPr>
          <p:cNvSpPr/>
          <p:nvPr/>
        </p:nvSpPr>
        <p:spPr>
          <a:xfrm>
            <a:off x="503375" y="4218035"/>
            <a:ext cx="561749" cy="800577"/>
          </a:xfrm>
          <a:prstGeom prst="rect">
            <a:avLst/>
          </a:prstGeom>
          <a:blipFill>
            <a:blip r:embed="rId3" cstate="print"/>
            <a:stretch>
              <a:fillRect/>
            </a:stretch>
          </a:blipFill>
        </p:spPr>
        <p:txBody>
          <a:bodyPr wrap="square" lIns="0" tIns="0" rIns="0" bIns="0" rtlCol="0"/>
          <a:lstStyle/>
          <a:p>
            <a:endParaRPr/>
          </a:p>
        </p:txBody>
      </p:sp>
      <p:sp>
        <p:nvSpPr>
          <p:cNvPr id="6" name="object 6">
            <a:extLst>
              <a:ext uri="{FF2B5EF4-FFF2-40B4-BE49-F238E27FC236}">
                <a16:creationId xmlns:a16="http://schemas.microsoft.com/office/drawing/2014/main" id="{6D365F97-A4DE-0162-2DED-5FC11343B690}"/>
              </a:ext>
            </a:extLst>
          </p:cNvPr>
          <p:cNvSpPr/>
          <p:nvPr/>
        </p:nvSpPr>
        <p:spPr>
          <a:xfrm>
            <a:off x="4" y="4865613"/>
            <a:ext cx="2720975" cy="231140"/>
          </a:xfrm>
          <a:custGeom>
            <a:avLst/>
            <a:gdLst/>
            <a:ahLst/>
            <a:cxnLst/>
            <a:rect l="l" t="t" r="r" b="b"/>
            <a:pathLst>
              <a:path w="2720975" h="231139">
                <a:moveTo>
                  <a:pt x="620569" y="230744"/>
                </a:moveTo>
                <a:lnTo>
                  <a:pt x="576670" y="230699"/>
                </a:lnTo>
                <a:lnTo>
                  <a:pt x="532799" y="230076"/>
                </a:lnTo>
                <a:lnTo>
                  <a:pt x="488983" y="228867"/>
                </a:lnTo>
                <a:lnTo>
                  <a:pt x="445251" y="227066"/>
                </a:lnTo>
                <a:lnTo>
                  <a:pt x="401632" y="224663"/>
                </a:lnTo>
                <a:lnTo>
                  <a:pt x="358154" y="221653"/>
                </a:lnTo>
                <a:lnTo>
                  <a:pt x="314844" y="218027"/>
                </a:lnTo>
                <a:lnTo>
                  <a:pt x="271732" y="213778"/>
                </a:lnTo>
                <a:lnTo>
                  <a:pt x="228844" y="208899"/>
                </a:lnTo>
                <a:lnTo>
                  <a:pt x="186211" y="203382"/>
                </a:lnTo>
                <a:lnTo>
                  <a:pt x="73017" y="187340"/>
                </a:lnTo>
                <a:lnTo>
                  <a:pt x="33622" y="180423"/>
                </a:lnTo>
                <a:lnTo>
                  <a:pt x="0" y="171612"/>
                </a:lnTo>
                <a:lnTo>
                  <a:pt x="0" y="0"/>
                </a:lnTo>
                <a:lnTo>
                  <a:pt x="2206" y="623"/>
                </a:lnTo>
                <a:lnTo>
                  <a:pt x="40076" y="13306"/>
                </a:lnTo>
                <a:lnTo>
                  <a:pt x="77673" y="24912"/>
                </a:lnTo>
                <a:lnTo>
                  <a:pt x="115978" y="35816"/>
                </a:lnTo>
                <a:lnTo>
                  <a:pt x="154948" y="46020"/>
                </a:lnTo>
                <a:lnTo>
                  <a:pt x="194539" y="55528"/>
                </a:lnTo>
                <a:lnTo>
                  <a:pt x="234708" y="64342"/>
                </a:lnTo>
                <a:lnTo>
                  <a:pt x="275409" y="72467"/>
                </a:lnTo>
                <a:lnTo>
                  <a:pt x="316601" y="79903"/>
                </a:lnTo>
                <a:lnTo>
                  <a:pt x="358238" y="86656"/>
                </a:lnTo>
                <a:lnTo>
                  <a:pt x="400278" y="92728"/>
                </a:lnTo>
                <a:lnTo>
                  <a:pt x="442675" y="98121"/>
                </a:lnTo>
                <a:lnTo>
                  <a:pt x="485386" y="102840"/>
                </a:lnTo>
                <a:lnTo>
                  <a:pt x="528369" y="106886"/>
                </a:lnTo>
                <a:lnTo>
                  <a:pt x="571578" y="110263"/>
                </a:lnTo>
                <a:lnTo>
                  <a:pt x="614970" y="112975"/>
                </a:lnTo>
                <a:lnTo>
                  <a:pt x="658501" y="115024"/>
                </a:lnTo>
                <a:lnTo>
                  <a:pt x="702128" y="116413"/>
                </a:lnTo>
                <a:lnTo>
                  <a:pt x="745806" y="117145"/>
                </a:lnTo>
                <a:lnTo>
                  <a:pt x="1533680" y="117224"/>
                </a:lnTo>
                <a:lnTo>
                  <a:pt x="1303511" y="161081"/>
                </a:lnTo>
                <a:lnTo>
                  <a:pt x="1221328" y="175640"/>
                </a:lnTo>
                <a:lnTo>
                  <a:pt x="1138513" y="189075"/>
                </a:lnTo>
                <a:lnTo>
                  <a:pt x="1096804" y="195256"/>
                </a:lnTo>
                <a:lnTo>
                  <a:pt x="1054856" y="201018"/>
                </a:lnTo>
                <a:lnTo>
                  <a:pt x="1012236" y="206347"/>
                </a:lnTo>
                <a:lnTo>
                  <a:pt x="969360" y="211174"/>
                </a:lnTo>
                <a:lnTo>
                  <a:pt x="926259" y="215488"/>
                </a:lnTo>
                <a:lnTo>
                  <a:pt x="882958" y="219284"/>
                </a:lnTo>
                <a:lnTo>
                  <a:pt x="839487" y="222553"/>
                </a:lnTo>
                <a:lnTo>
                  <a:pt x="795874" y="225288"/>
                </a:lnTo>
                <a:lnTo>
                  <a:pt x="752148" y="227483"/>
                </a:lnTo>
                <a:lnTo>
                  <a:pt x="708336" y="229128"/>
                </a:lnTo>
                <a:lnTo>
                  <a:pt x="664467" y="230218"/>
                </a:lnTo>
                <a:lnTo>
                  <a:pt x="620569" y="230744"/>
                </a:lnTo>
                <a:close/>
              </a:path>
              <a:path w="2720975" h="231139">
                <a:moveTo>
                  <a:pt x="1533680" y="117224"/>
                </a:moveTo>
                <a:lnTo>
                  <a:pt x="789491" y="117224"/>
                </a:lnTo>
                <a:lnTo>
                  <a:pt x="833141" y="116652"/>
                </a:lnTo>
                <a:lnTo>
                  <a:pt x="876711" y="115433"/>
                </a:lnTo>
                <a:lnTo>
                  <a:pt x="920429" y="113582"/>
                </a:lnTo>
                <a:lnTo>
                  <a:pt x="963986" y="111160"/>
                </a:lnTo>
                <a:lnTo>
                  <a:pt x="1007396" y="108214"/>
                </a:lnTo>
                <a:lnTo>
                  <a:pt x="1050672" y="104790"/>
                </a:lnTo>
                <a:lnTo>
                  <a:pt x="1136881" y="96701"/>
                </a:lnTo>
                <a:lnTo>
                  <a:pt x="1222724" y="87268"/>
                </a:lnTo>
                <a:lnTo>
                  <a:pt x="1607463" y="38287"/>
                </a:lnTo>
                <a:lnTo>
                  <a:pt x="1736312" y="23540"/>
                </a:lnTo>
                <a:lnTo>
                  <a:pt x="1821016" y="15430"/>
                </a:lnTo>
                <a:lnTo>
                  <a:pt x="1863046" y="12070"/>
                </a:lnTo>
                <a:lnTo>
                  <a:pt x="1905464" y="9167"/>
                </a:lnTo>
                <a:lnTo>
                  <a:pt x="1948198" y="6758"/>
                </a:lnTo>
                <a:lnTo>
                  <a:pt x="1991170" y="4881"/>
                </a:lnTo>
                <a:lnTo>
                  <a:pt x="2034308" y="3574"/>
                </a:lnTo>
                <a:lnTo>
                  <a:pt x="2077538" y="2876"/>
                </a:lnTo>
                <a:lnTo>
                  <a:pt x="2120785" y="2825"/>
                </a:lnTo>
                <a:lnTo>
                  <a:pt x="2163973" y="3458"/>
                </a:lnTo>
                <a:lnTo>
                  <a:pt x="2207029" y="4814"/>
                </a:lnTo>
                <a:lnTo>
                  <a:pt x="2249880" y="6930"/>
                </a:lnTo>
                <a:lnTo>
                  <a:pt x="2292448" y="9845"/>
                </a:lnTo>
                <a:lnTo>
                  <a:pt x="2334660" y="13597"/>
                </a:lnTo>
                <a:lnTo>
                  <a:pt x="2376443" y="18224"/>
                </a:lnTo>
                <a:lnTo>
                  <a:pt x="2417721" y="23763"/>
                </a:lnTo>
                <a:lnTo>
                  <a:pt x="2458420" y="30254"/>
                </a:lnTo>
                <a:lnTo>
                  <a:pt x="2480132" y="34309"/>
                </a:lnTo>
                <a:lnTo>
                  <a:pt x="2218395" y="34309"/>
                </a:lnTo>
                <a:lnTo>
                  <a:pt x="2175331" y="35004"/>
                </a:lnTo>
                <a:lnTo>
                  <a:pt x="2132266" y="36468"/>
                </a:lnTo>
                <a:lnTo>
                  <a:pt x="2089273" y="38657"/>
                </a:lnTo>
                <a:lnTo>
                  <a:pt x="2046424" y="41530"/>
                </a:lnTo>
                <a:lnTo>
                  <a:pt x="2003791" y="45044"/>
                </a:lnTo>
                <a:lnTo>
                  <a:pt x="1961446" y="49157"/>
                </a:lnTo>
                <a:lnTo>
                  <a:pt x="1919461" y="53826"/>
                </a:lnTo>
                <a:lnTo>
                  <a:pt x="1877909" y="59009"/>
                </a:lnTo>
                <a:lnTo>
                  <a:pt x="1836862" y="64665"/>
                </a:lnTo>
                <a:lnTo>
                  <a:pt x="1753644" y="77491"/>
                </a:lnTo>
                <a:lnTo>
                  <a:pt x="1630139" y="99025"/>
                </a:lnTo>
                <a:lnTo>
                  <a:pt x="1533680" y="117224"/>
                </a:lnTo>
                <a:close/>
              </a:path>
              <a:path w="2720975" h="231139">
                <a:moveTo>
                  <a:pt x="2720850" y="105508"/>
                </a:moveTo>
                <a:lnTo>
                  <a:pt x="2677836" y="91431"/>
                </a:lnTo>
                <a:lnTo>
                  <a:pt x="2633133" y="78933"/>
                </a:lnTo>
                <a:lnTo>
                  <a:pt x="2594043" y="69615"/>
                </a:lnTo>
                <a:lnTo>
                  <a:pt x="2554231" y="61489"/>
                </a:lnTo>
                <a:lnTo>
                  <a:pt x="2513769" y="54513"/>
                </a:lnTo>
                <a:lnTo>
                  <a:pt x="2472729" y="48644"/>
                </a:lnTo>
                <a:lnTo>
                  <a:pt x="2431183" y="43840"/>
                </a:lnTo>
                <a:lnTo>
                  <a:pt x="2389204" y="40058"/>
                </a:lnTo>
                <a:lnTo>
                  <a:pt x="2346863" y="37256"/>
                </a:lnTo>
                <a:lnTo>
                  <a:pt x="2304234" y="35392"/>
                </a:lnTo>
                <a:lnTo>
                  <a:pt x="2261387" y="34424"/>
                </a:lnTo>
                <a:lnTo>
                  <a:pt x="2218395" y="34309"/>
                </a:lnTo>
                <a:lnTo>
                  <a:pt x="2480132" y="34309"/>
                </a:lnTo>
                <a:lnTo>
                  <a:pt x="2537784" y="46240"/>
                </a:lnTo>
                <a:lnTo>
                  <a:pt x="2576300" y="55811"/>
                </a:lnTo>
                <a:lnTo>
                  <a:pt x="2613939" y="66486"/>
                </a:lnTo>
                <a:lnTo>
                  <a:pt x="2650626" y="78301"/>
                </a:lnTo>
                <a:lnTo>
                  <a:pt x="2686288" y="91296"/>
                </a:lnTo>
                <a:lnTo>
                  <a:pt x="2720850" y="105508"/>
                </a:lnTo>
                <a:close/>
              </a:path>
            </a:pathLst>
          </a:custGeom>
          <a:solidFill>
            <a:srgbClr val="00408F"/>
          </a:solidFill>
        </p:spPr>
        <p:txBody>
          <a:bodyPr wrap="square" lIns="0" tIns="0" rIns="0" bIns="0" rtlCol="0"/>
          <a:lstStyle/>
          <a:p>
            <a:endParaRPr/>
          </a:p>
        </p:txBody>
      </p:sp>
      <p:sp>
        <p:nvSpPr>
          <p:cNvPr id="7" name="object 7">
            <a:extLst>
              <a:ext uri="{FF2B5EF4-FFF2-40B4-BE49-F238E27FC236}">
                <a16:creationId xmlns:a16="http://schemas.microsoft.com/office/drawing/2014/main" id="{3895A638-647C-18CF-5EB1-752CEF0CC5BA}"/>
              </a:ext>
            </a:extLst>
          </p:cNvPr>
          <p:cNvSpPr/>
          <p:nvPr/>
        </p:nvSpPr>
        <p:spPr>
          <a:xfrm>
            <a:off x="951507" y="4930680"/>
            <a:ext cx="1929130" cy="213360"/>
          </a:xfrm>
          <a:custGeom>
            <a:avLst/>
            <a:gdLst/>
            <a:ahLst/>
            <a:cxnLst/>
            <a:rect l="l" t="t" r="r" b="b"/>
            <a:pathLst>
              <a:path w="1929130" h="213360">
                <a:moveTo>
                  <a:pt x="250957" y="190815"/>
                </a:moveTo>
                <a:lnTo>
                  <a:pt x="208420" y="190684"/>
                </a:lnTo>
                <a:lnTo>
                  <a:pt x="166064" y="189507"/>
                </a:lnTo>
                <a:lnTo>
                  <a:pt x="123966" y="187208"/>
                </a:lnTo>
                <a:lnTo>
                  <a:pt x="82206" y="183711"/>
                </a:lnTo>
                <a:lnTo>
                  <a:pt x="40857" y="178940"/>
                </a:lnTo>
                <a:lnTo>
                  <a:pt x="0" y="172820"/>
                </a:lnTo>
                <a:lnTo>
                  <a:pt x="43593" y="172315"/>
                </a:lnTo>
                <a:lnTo>
                  <a:pt x="86856" y="170647"/>
                </a:lnTo>
                <a:lnTo>
                  <a:pt x="129800" y="167905"/>
                </a:lnTo>
                <a:lnTo>
                  <a:pt x="172438" y="164178"/>
                </a:lnTo>
                <a:lnTo>
                  <a:pt x="214781" y="159555"/>
                </a:lnTo>
                <a:lnTo>
                  <a:pt x="256843" y="154128"/>
                </a:lnTo>
                <a:lnTo>
                  <a:pt x="298635" y="147984"/>
                </a:lnTo>
                <a:lnTo>
                  <a:pt x="340170" y="141214"/>
                </a:lnTo>
                <a:lnTo>
                  <a:pt x="381459" y="133908"/>
                </a:lnTo>
                <a:lnTo>
                  <a:pt x="463351" y="118042"/>
                </a:lnTo>
                <a:lnTo>
                  <a:pt x="742923" y="58941"/>
                </a:lnTo>
                <a:lnTo>
                  <a:pt x="822133" y="43523"/>
                </a:lnTo>
                <a:lnTo>
                  <a:pt x="862072" y="36330"/>
                </a:lnTo>
                <a:lnTo>
                  <a:pt x="902227" y="29576"/>
                </a:lnTo>
                <a:lnTo>
                  <a:pt x="942591" y="23332"/>
                </a:lnTo>
                <a:lnTo>
                  <a:pt x="983156" y="17673"/>
                </a:lnTo>
                <a:lnTo>
                  <a:pt x="1023920" y="12669"/>
                </a:lnTo>
                <a:lnTo>
                  <a:pt x="1064872" y="8392"/>
                </a:lnTo>
                <a:lnTo>
                  <a:pt x="1106009" y="4915"/>
                </a:lnTo>
                <a:lnTo>
                  <a:pt x="1147322" y="2309"/>
                </a:lnTo>
                <a:lnTo>
                  <a:pt x="1188807" y="647"/>
                </a:lnTo>
                <a:lnTo>
                  <a:pt x="1230458" y="0"/>
                </a:lnTo>
                <a:lnTo>
                  <a:pt x="1272267" y="440"/>
                </a:lnTo>
                <a:lnTo>
                  <a:pt x="1314727" y="2100"/>
                </a:lnTo>
                <a:lnTo>
                  <a:pt x="1357022" y="5030"/>
                </a:lnTo>
                <a:lnTo>
                  <a:pt x="1399032" y="9196"/>
                </a:lnTo>
                <a:lnTo>
                  <a:pt x="1440637" y="14570"/>
                </a:lnTo>
                <a:lnTo>
                  <a:pt x="1481717" y="21118"/>
                </a:lnTo>
                <a:lnTo>
                  <a:pt x="1522154" y="28809"/>
                </a:lnTo>
                <a:lnTo>
                  <a:pt x="1561827" y="37610"/>
                </a:lnTo>
                <a:lnTo>
                  <a:pt x="1600617" y="47491"/>
                </a:lnTo>
                <a:lnTo>
                  <a:pt x="1638405" y="58419"/>
                </a:lnTo>
                <a:lnTo>
                  <a:pt x="1675069" y="70364"/>
                </a:lnTo>
                <a:lnTo>
                  <a:pt x="1691056" y="76198"/>
                </a:lnTo>
                <a:lnTo>
                  <a:pt x="1284722" y="76198"/>
                </a:lnTo>
                <a:lnTo>
                  <a:pt x="1242146" y="76617"/>
                </a:lnTo>
                <a:lnTo>
                  <a:pt x="1199562" y="78107"/>
                </a:lnTo>
                <a:lnTo>
                  <a:pt x="1157665" y="80582"/>
                </a:lnTo>
                <a:lnTo>
                  <a:pt x="1116078" y="83955"/>
                </a:lnTo>
                <a:lnTo>
                  <a:pt x="1074768" y="88125"/>
                </a:lnTo>
                <a:lnTo>
                  <a:pt x="1033699" y="92990"/>
                </a:lnTo>
                <a:lnTo>
                  <a:pt x="992840" y="98448"/>
                </a:lnTo>
                <a:lnTo>
                  <a:pt x="952154" y="104398"/>
                </a:lnTo>
                <a:lnTo>
                  <a:pt x="871166" y="117364"/>
                </a:lnTo>
                <a:lnTo>
                  <a:pt x="750100" y="137960"/>
                </a:lnTo>
                <a:lnTo>
                  <a:pt x="669342" y="151257"/>
                </a:lnTo>
                <a:lnTo>
                  <a:pt x="588533" y="163292"/>
                </a:lnTo>
                <a:lnTo>
                  <a:pt x="547322" y="168803"/>
                </a:lnTo>
                <a:lnTo>
                  <a:pt x="505674" y="173873"/>
                </a:lnTo>
                <a:lnTo>
                  <a:pt x="463667" y="178428"/>
                </a:lnTo>
                <a:lnTo>
                  <a:pt x="421379" y="182391"/>
                </a:lnTo>
                <a:lnTo>
                  <a:pt x="378887" y="185687"/>
                </a:lnTo>
                <a:lnTo>
                  <a:pt x="336268" y="188241"/>
                </a:lnTo>
                <a:lnTo>
                  <a:pt x="293599" y="189974"/>
                </a:lnTo>
                <a:lnTo>
                  <a:pt x="250957" y="190815"/>
                </a:lnTo>
                <a:close/>
              </a:path>
              <a:path w="1929130" h="213360">
                <a:moveTo>
                  <a:pt x="1928850" y="212819"/>
                </a:moveTo>
                <a:lnTo>
                  <a:pt x="1923738" y="212819"/>
                </a:lnTo>
                <a:lnTo>
                  <a:pt x="1903816" y="202864"/>
                </a:lnTo>
                <a:lnTo>
                  <a:pt x="1871542" y="188191"/>
                </a:lnTo>
                <a:lnTo>
                  <a:pt x="1803453" y="161354"/>
                </a:lnTo>
                <a:lnTo>
                  <a:pt x="1731122" y="137955"/>
                </a:lnTo>
                <a:lnTo>
                  <a:pt x="1693590" y="127592"/>
                </a:lnTo>
                <a:lnTo>
                  <a:pt x="1655208" y="118130"/>
                </a:lnTo>
                <a:lnTo>
                  <a:pt x="1616070" y="109588"/>
                </a:lnTo>
                <a:lnTo>
                  <a:pt x="1576250" y="101982"/>
                </a:lnTo>
                <a:lnTo>
                  <a:pt x="1535824" y="95327"/>
                </a:lnTo>
                <a:lnTo>
                  <a:pt x="1494866" y="89637"/>
                </a:lnTo>
                <a:lnTo>
                  <a:pt x="1453452" y="84928"/>
                </a:lnTo>
                <a:lnTo>
                  <a:pt x="1411655" y="81215"/>
                </a:lnTo>
                <a:lnTo>
                  <a:pt x="1369551" y="78512"/>
                </a:lnTo>
                <a:lnTo>
                  <a:pt x="1327215" y="76835"/>
                </a:lnTo>
                <a:lnTo>
                  <a:pt x="1284722" y="76198"/>
                </a:lnTo>
                <a:lnTo>
                  <a:pt x="1691056" y="76198"/>
                </a:lnTo>
                <a:lnTo>
                  <a:pt x="1744554" y="97173"/>
                </a:lnTo>
                <a:lnTo>
                  <a:pt x="1808114" y="127667"/>
                </a:lnTo>
                <a:lnTo>
                  <a:pt x="1864791" y="161590"/>
                </a:lnTo>
                <a:lnTo>
                  <a:pt x="1913630" y="198690"/>
                </a:lnTo>
                <a:lnTo>
                  <a:pt x="1928850" y="212819"/>
                </a:lnTo>
                <a:close/>
              </a:path>
            </a:pathLst>
          </a:custGeom>
          <a:solidFill>
            <a:srgbClr val="00ABD9"/>
          </a:solidFill>
        </p:spPr>
        <p:txBody>
          <a:bodyPr wrap="square" lIns="0" tIns="0" rIns="0" bIns="0" rtlCol="0"/>
          <a:lstStyle/>
          <a:p>
            <a:endParaRPr/>
          </a:p>
        </p:txBody>
      </p:sp>
      <p:sp>
        <p:nvSpPr>
          <p:cNvPr id="8" name="object 8">
            <a:extLst>
              <a:ext uri="{FF2B5EF4-FFF2-40B4-BE49-F238E27FC236}">
                <a16:creationId xmlns:a16="http://schemas.microsoft.com/office/drawing/2014/main" id="{599B749F-2C9B-D1BE-00C6-5944BAE4FB11}"/>
              </a:ext>
            </a:extLst>
          </p:cNvPr>
          <p:cNvSpPr/>
          <p:nvPr/>
        </p:nvSpPr>
        <p:spPr>
          <a:xfrm>
            <a:off x="8007887" y="0"/>
            <a:ext cx="1136650" cy="175895"/>
          </a:xfrm>
          <a:custGeom>
            <a:avLst/>
            <a:gdLst/>
            <a:ahLst/>
            <a:cxnLst/>
            <a:rect l="l" t="t" r="r" b="b"/>
            <a:pathLst>
              <a:path w="1136650" h="175895">
                <a:moveTo>
                  <a:pt x="229485" y="175336"/>
                </a:moveTo>
                <a:lnTo>
                  <a:pt x="136905" y="174891"/>
                </a:lnTo>
                <a:lnTo>
                  <a:pt x="0" y="172002"/>
                </a:lnTo>
                <a:lnTo>
                  <a:pt x="90507" y="168776"/>
                </a:lnTo>
                <a:lnTo>
                  <a:pt x="179710" y="164356"/>
                </a:lnTo>
                <a:lnTo>
                  <a:pt x="267334" y="158761"/>
                </a:lnTo>
                <a:lnTo>
                  <a:pt x="353108" y="152014"/>
                </a:lnTo>
                <a:lnTo>
                  <a:pt x="436760" y="144135"/>
                </a:lnTo>
                <a:lnTo>
                  <a:pt x="518018" y="135145"/>
                </a:lnTo>
                <a:lnTo>
                  <a:pt x="596610" y="125065"/>
                </a:lnTo>
                <a:lnTo>
                  <a:pt x="672262" y="113917"/>
                </a:lnTo>
                <a:lnTo>
                  <a:pt x="744703" y="101722"/>
                </a:lnTo>
                <a:lnTo>
                  <a:pt x="815330" y="88096"/>
                </a:lnTo>
                <a:lnTo>
                  <a:pt x="880906" y="73303"/>
                </a:lnTo>
                <a:lnTo>
                  <a:pt x="939846" y="57853"/>
                </a:lnTo>
                <a:lnTo>
                  <a:pt x="993495" y="41770"/>
                </a:lnTo>
                <a:lnTo>
                  <a:pt x="1043192" y="25078"/>
                </a:lnTo>
                <a:lnTo>
                  <a:pt x="1090284" y="7804"/>
                </a:lnTo>
                <a:lnTo>
                  <a:pt x="1110561" y="0"/>
                </a:lnTo>
                <a:lnTo>
                  <a:pt x="1136111" y="0"/>
                </a:lnTo>
                <a:lnTo>
                  <a:pt x="1136111" y="113201"/>
                </a:lnTo>
                <a:lnTo>
                  <a:pt x="1052872" y="124748"/>
                </a:lnTo>
                <a:lnTo>
                  <a:pt x="966814" y="135198"/>
                </a:lnTo>
                <a:lnTo>
                  <a:pt x="877922" y="144549"/>
                </a:lnTo>
                <a:lnTo>
                  <a:pt x="787538" y="152636"/>
                </a:lnTo>
                <a:lnTo>
                  <a:pt x="695858" y="159480"/>
                </a:lnTo>
                <a:lnTo>
                  <a:pt x="603211" y="165089"/>
                </a:lnTo>
                <a:lnTo>
                  <a:pt x="463142" y="171204"/>
                </a:lnTo>
                <a:lnTo>
                  <a:pt x="322734" y="174587"/>
                </a:lnTo>
                <a:lnTo>
                  <a:pt x="229485" y="175336"/>
                </a:lnTo>
                <a:close/>
              </a:path>
            </a:pathLst>
          </a:custGeom>
          <a:solidFill>
            <a:srgbClr val="FFED00"/>
          </a:solidFill>
        </p:spPr>
        <p:txBody>
          <a:bodyPr wrap="square" lIns="0" tIns="0" rIns="0" bIns="0" rtlCol="0"/>
          <a:lstStyle/>
          <a:p>
            <a:endParaRPr/>
          </a:p>
        </p:txBody>
      </p:sp>
      <p:sp>
        <p:nvSpPr>
          <p:cNvPr id="9" name="object 9">
            <a:extLst>
              <a:ext uri="{FF2B5EF4-FFF2-40B4-BE49-F238E27FC236}">
                <a16:creationId xmlns:a16="http://schemas.microsoft.com/office/drawing/2014/main" id="{738640D3-DD62-9000-8C24-5BA95207EA52}"/>
              </a:ext>
            </a:extLst>
          </p:cNvPr>
          <p:cNvSpPr/>
          <p:nvPr/>
        </p:nvSpPr>
        <p:spPr>
          <a:xfrm>
            <a:off x="7034631" y="80310"/>
            <a:ext cx="2109470" cy="185420"/>
          </a:xfrm>
          <a:custGeom>
            <a:avLst/>
            <a:gdLst/>
            <a:ahLst/>
            <a:cxnLst/>
            <a:rect l="l" t="t" r="r" b="b"/>
            <a:pathLst>
              <a:path w="2109470" h="185420">
                <a:moveTo>
                  <a:pt x="2109342" y="93955"/>
                </a:moveTo>
                <a:lnTo>
                  <a:pt x="1497288" y="93955"/>
                </a:lnTo>
                <a:lnTo>
                  <a:pt x="1531155" y="93892"/>
                </a:lnTo>
                <a:lnTo>
                  <a:pt x="1565016" y="93305"/>
                </a:lnTo>
                <a:lnTo>
                  <a:pt x="1632586" y="90550"/>
                </a:lnTo>
                <a:lnTo>
                  <a:pt x="1699723" y="85669"/>
                </a:lnTo>
                <a:lnTo>
                  <a:pt x="1766158" y="78644"/>
                </a:lnTo>
                <a:lnTo>
                  <a:pt x="1831617" y="69455"/>
                </a:lnTo>
                <a:lnTo>
                  <a:pt x="1895831" y="58082"/>
                </a:lnTo>
                <a:lnTo>
                  <a:pt x="1958525" y="44506"/>
                </a:lnTo>
                <a:lnTo>
                  <a:pt x="2019430" y="28707"/>
                </a:lnTo>
                <a:lnTo>
                  <a:pt x="2078273" y="10665"/>
                </a:lnTo>
                <a:lnTo>
                  <a:pt x="2107632" y="499"/>
                </a:lnTo>
                <a:lnTo>
                  <a:pt x="2109342" y="0"/>
                </a:lnTo>
                <a:lnTo>
                  <a:pt x="2109342" y="93955"/>
                </a:lnTo>
                <a:close/>
              </a:path>
              <a:path w="2109470" h="185420">
                <a:moveTo>
                  <a:pt x="0" y="84565"/>
                </a:moveTo>
                <a:lnTo>
                  <a:pt x="54440" y="62759"/>
                </a:lnTo>
                <a:lnTo>
                  <a:pt x="112062" y="44733"/>
                </a:lnTo>
                <a:lnTo>
                  <a:pt x="172403" y="30243"/>
                </a:lnTo>
                <a:lnTo>
                  <a:pt x="235000" y="19046"/>
                </a:lnTo>
                <a:lnTo>
                  <a:pt x="299394" y="10898"/>
                </a:lnTo>
                <a:lnTo>
                  <a:pt x="365120" y="5554"/>
                </a:lnTo>
                <a:lnTo>
                  <a:pt x="431719" y="2771"/>
                </a:lnTo>
                <a:lnTo>
                  <a:pt x="465200" y="2264"/>
                </a:lnTo>
                <a:lnTo>
                  <a:pt x="498728" y="2305"/>
                </a:lnTo>
                <a:lnTo>
                  <a:pt x="565685" y="3912"/>
                </a:lnTo>
                <a:lnTo>
                  <a:pt x="632128" y="7347"/>
                </a:lnTo>
                <a:lnTo>
                  <a:pt x="697597" y="12367"/>
                </a:lnTo>
                <a:lnTo>
                  <a:pt x="763263" y="18867"/>
                </a:lnTo>
                <a:lnTo>
                  <a:pt x="837533" y="27498"/>
                </a:lnTo>
                <a:lnTo>
                  <a:pt x="389528" y="27498"/>
                </a:lnTo>
                <a:lnTo>
                  <a:pt x="356199" y="27591"/>
                </a:lnTo>
                <a:lnTo>
                  <a:pt x="289933" y="29861"/>
                </a:lnTo>
                <a:lnTo>
                  <a:pt x="224564" y="35137"/>
                </a:lnTo>
                <a:lnTo>
                  <a:pt x="160539" y="43692"/>
                </a:lnTo>
                <a:lnTo>
                  <a:pt x="98306" y="55797"/>
                </a:lnTo>
                <a:lnTo>
                  <a:pt x="33346" y="73282"/>
                </a:lnTo>
                <a:lnTo>
                  <a:pt x="0" y="84565"/>
                </a:lnTo>
                <a:close/>
              </a:path>
              <a:path w="2109470" h="185420">
                <a:moveTo>
                  <a:pt x="1628245" y="184942"/>
                </a:moveTo>
                <a:lnTo>
                  <a:pt x="1560203" y="183646"/>
                </a:lnTo>
                <a:lnTo>
                  <a:pt x="1492339" y="180569"/>
                </a:lnTo>
                <a:lnTo>
                  <a:pt x="1424828" y="175756"/>
                </a:lnTo>
                <a:lnTo>
                  <a:pt x="1357844" y="169256"/>
                </a:lnTo>
                <a:lnTo>
                  <a:pt x="1291563" y="161116"/>
                </a:lnTo>
                <a:lnTo>
                  <a:pt x="1226708" y="151544"/>
                </a:lnTo>
                <a:lnTo>
                  <a:pt x="1130599" y="135035"/>
                </a:lnTo>
                <a:lnTo>
                  <a:pt x="813768" y="73420"/>
                </a:lnTo>
                <a:lnTo>
                  <a:pt x="749827" y="62109"/>
                </a:lnTo>
                <a:lnTo>
                  <a:pt x="685312" y="51829"/>
                </a:lnTo>
                <a:lnTo>
                  <a:pt x="621277" y="43142"/>
                </a:lnTo>
                <a:lnTo>
                  <a:pt x="555900" y="36103"/>
                </a:lnTo>
                <a:lnTo>
                  <a:pt x="489630" y="30984"/>
                </a:lnTo>
                <a:lnTo>
                  <a:pt x="422913" y="28056"/>
                </a:lnTo>
                <a:lnTo>
                  <a:pt x="389528" y="27498"/>
                </a:lnTo>
                <a:lnTo>
                  <a:pt x="837533" y="27498"/>
                </a:lnTo>
                <a:lnTo>
                  <a:pt x="1161424" y="69945"/>
                </a:lnTo>
                <a:lnTo>
                  <a:pt x="1227974" y="77506"/>
                </a:lnTo>
                <a:lnTo>
                  <a:pt x="1294807" y="83990"/>
                </a:lnTo>
                <a:lnTo>
                  <a:pt x="1362011" y="89095"/>
                </a:lnTo>
                <a:lnTo>
                  <a:pt x="1429671" y="92519"/>
                </a:lnTo>
                <a:lnTo>
                  <a:pt x="1497288" y="93955"/>
                </a:lnTo>
                <a:lnTo>
                  <a:pt x="2109342" y="93955"/>
                </a:lnTo>
                <a:lnTo>
                  <a:pt x="2109342" y="137547"/>
                </a:lnTo>
                <a:lnTo>
                  <a:pt x="2052736" y="150153"/>
                </a:lnTo>
                <a:lnTo>
                  <a:pt x="1964981" y="163011"/>
                </a:lnTo>
                <a:lnTo>
                  <a:pt x="1898681" y="171343"/>
                </a:lnTo>
                <a:lnTo>
                  <a:pt x="1831682" y="177655"/>
                </a:lnTo>
                <a:lnTo>
                  <a:pt x="1764161" y="181993"/>
                </a:lnTo>
                <a:lnTo>
                  <a:pt x="1696289" y="184406"/>
                </a:lnTo>
                <a:lnTo>
                  <a:pt x="1662278" y="184905"/>
                </a:lnTo>
                <a:lnTo>
                  <a:pt x="1628245" y="184942"/>
                </a:lnTo>
                <a:close/>
              </a:path>
            </a:pathLst>
          </a:custGeom>
          <a:solidFill>
            <a:srgbClr val="00408F"/>
          </a:solidFill>
        </p:spPr>
        <p:txBody>
          <a:bodyPr wrap="square" lIns="0" tIns="0" rIns="0" bIns="0" rtlCol="0"/>
          <a:lstStyle/>
          <a:p>
            <a:endParaRPr/>
          </a:p>
        </p:txBody>
      </p:sp>
      <p:sp>
        <p:nvSpPr>
          <p:cNvPr id="15" name="object 15">
            <a:extLst>
              <a:ext uri="{FF2B5EF4-FFF2-40B4-BE49-F238E27FC236}">
                <a16:creationId xmlns:a16="http://schemas.microsoft.com/office/drawing/2014/main" id="{0F4F8146-951C-D025-FEF3-BFFB1B9694AC}"/>
              </a:ext>
            </a:extLst>
          </p:cNvPr>
          <p:cNvSpPr txBox="1"/>
          <p:nvPr/>
        </p:nvSpPr>
        <p:spPr>
          <a:xfrm>
            <a:off x="3111175" y="4766986"/>
            <a:ext cx="2748280" cy="143052"/>
          </a:xfrm>
          <a:prstGeom prst="rect">
            <a:avLst/>
          </a:prstGeom>
        </p:spPr>
        <p:txBody>
          <a:bodyPr vert="horz" wrap="square" lIns="0" tIns="0" rIns="0" bIns="0" rtlCol="0">
            <a:spAutoFit/>
          </a:bodyPr>
          <a:lstStyle/>
          <a:p>
            <a:pPr marL="12700">
              <a:lnSpc>
                <a:spcPts val="1145"/>
              </a:lnSpc>
            </a:pPr>
            <a:r>
              <a:rPr lang="fr-CA" sz="1100" spc="-5" dirty="0">
                <a:solidFill>
                  <a:srgbClr val="1F497D"/>
                </a:solidFill>
                <a:latin typeface="Calibri"/>
                <a:cs typeface="Calibri"/>
              </a:rPr>
              <a:t>Championnat Québécois- 14 au 18 mai 2025</a:t>
            </a:r>
            <a:endParaRPr sz="1100" dirty="0">
              <a:latin typeface="Calibri"/>
              <a:cs typeface="Calibri"/>
            </a:endParaRPr>
          </a:p>
        </p:txBody>
      </p:sp>
      <p:sp>
        <p:nvSpPr>
          <p:cNvPr id="16" name="object 16">
            <a:extLst>
              <a:ext uri="{FF2B5EF4-FFF2-40B4-BE49-F238E27FC236}">
                <a16:creationId xmlns:a16="http://schemas.microsoft.com/office/drawing/2014/main" id="{8F0518C2-5079-73B3-E341-58E4E4C01D81}"/>
              </a:ext>
            </a:extLst>
          </p:cNvPr>
          <p:cNvSpPr txBox="1"/>
          <p:nvPr/>
        </p:nvSpPr>
        <p:spPr>
          <a:xfrm>
            <a:off x="8704498" y="4818603"/>
            <a:ext cx="196963" cy="128240"/>
          </a:xfrm>
          <a:prstGeom prst="rect">
            <a:avLst/>
          </a:prstGeom>
        </p:spPr>
        <p:txBody>
          <a:bodyPr vert="horz" wrap="square" lIns="0" tIns="0" rIns="0" bIns="0" rtlCol="0">
            <a:spAutoFit/>
          </a:bodyPr>
          <a:lstStyle/>
          <a:p>
            <a:pPr marL="38100">
              <a:lnSpc>
                <a:spcPts val="955"/>
              </a:lnSpc>
            </a:pPr>
            <a:fld id="{81D60167-4931-47E6-BA6A-407CBD079E47}" type="slidenum">
              <a:rPr sz="900" dirty="0">
                <a:solidFill>
                  <a:srgbClr val="FFFFFF"/>
                </a:solidFill>
                <a:latin typeface="Calibri"/>
                <a:cs typeface="Calibri"/>
              </a:rPr>
              <a:t>14</a:t>
            </a:fld>
            <a:endParaRPr sz="900" dirty="0">
              <a:latin typeface="Calibri"/>
              <a:cs typeface="Calibri"/>
            </a:endParaRPr>
          </a:p>
        </p:txBody>
      </p:sp>
      <p:pic>
        <p:nvPicPr>
          <p:cNvPr id="17" name="Image 16">
            <a:extLst>
              <a:ext uri="{FF2B5EF4-FFF2-40B4-BE49-F238E27FC236}">
                <a16:creationId xmlns:a16="http://schemas.microsoft.com/office/drawing/2014/main" id="{B8625732-00E2-885E-9CB3-96BBB0C31B96}"/>
              </a:ext>
            </a:extLst>
          </p:cNvPr>
          <p:cNvPicPr>
            <a:picLocks noChangeAspect="1"/>
          </p:cNvPicPr>
          <p:nvPr/>
        </p:nvPicPr>
        <p:blipFill>
          <a:blip r:embed="rId4"/>
          <a:stretch>
            <a:fillRect/>
          </a:stretch>
        </p:blipFill>
        <p:spPr>
          <a:xfrm>
            <a:off x="6639218" y="4501100"/>
            <a:ext cx="1761897" cy="475529"/>
          </a:xfrm>
          <a:prstGeom prst="rect">
            <a:avLst/>
          </a:prstGeom>
        </p:spPr>
      </p:pic>
      <p:sp>
        <p:nvSpPr>
          <p:cNvPr id="4" name="object 2">
            <a:extLst>
              <a:ext uri="{FF2B5EF4-FFF2-40B4-BE49-F238E27FC236}">
                <a16:creationId xmlns:a16="http://schemas.microsoft.com/office/drawing/2014/main" id="{30265C99-CC00-C8E8-7CD3-5B712C072281}"/>
              </a:ext>
            </a:extLst>
          </p:cNvPr>
          <p:cNvSpPr txBox="1">
            <a:spLocks/>
          </p:cNvSpPr>
          <p:nvPr/>
        </p:nvSpPr>
        <p:spPr>
          <a:xfrm>
            <a:off x="561815" y="615483"/>
            <a:ext cx="6472816" cy="274434"/>
          </a:xfrm>
          <a:prstGeom prst="rect">
            <a:avLst/>
          </a:prstGeom>
        </p:spPr>
        <p:txBody>
          <a:bodyPr vert="horz" wrap="square" lIns="0" tIns="12700" rIns="0" bIns="0" rtlCol="0">
            <a:spAutoFit/>
          </a:bodyPr>
          <a:lstStyle>
            <a:lvl1pPr>
              <a:defRPr sz="2000" b="1" i="0">
                <a:solidFill>
                  <a:srgbClr val="FF0000"/>
                </a:solidFill>
                <a:latin typeface="Verdana"/>
                <a:ea typeface="+mj-ea"/>
                <a:cs typeface="Verdana"/>
              </a:defRPr>
            </a:lvl1pPr>
          </a:lstStyle>
          <a:p>
            <a:pPr marL="12700">
              <a:spcBef>
                <a:spcPts val="100"/>
              </a:spcBef>
            </a:pPr>
            <a:r>
              <a:rPr lang="fr-CA" sz="1700" kern="0" spc="-15" dirty="0">
                <a:solidFill>
                  <a:srgbClr val="1F497D"/>
                </a:solidFill>
                <a:latin typeface="Arial"/>
                <a:cs typeface="Arial"/>
              </a:rPr>
              <a:t>BASSIN DE DÉNAGEMENT – PISCINE DU 1388 - HORAIRE</a:t>
            </a:r>
            <a:endParaRPr lang="en-CA" sz="1700" kern="0" dirty="0">
              <a:latin typeface="Arial"/>
              <a:cs typeface="Arial"/>
            </a:endParaRPr>
          </a:p>
        </p:txBody>
      </p:sp>
      <p:sp>
        <p:nvSpPr>
          <p:cNvPr id="10" name="ZoneTexte 9">
            <a:extLst>
              <a:ext uri="{FF2B5EF4-FFF2-40B4-BE49-F238E27FC236}">
                <a16:creationId xmlns:a16="http://schemas.microsoft.com/office/drawing/2014/main" id="{1BD1F007-F087-41FB-55C8-B4409BA76598}"/>
              </a:ext>
            </a:extLst>
          </p:cNvPr>
          <p:cNvSpPr txBox="1"/>
          <p:nvPr/>
        </p:nvSpPr>
        <p:spPr>
          <a:xfrm>
            <a:off x="331959" y="1041483"/>
            <a:ext cx="8152035" cy="3724096"/>
          </a:xfrm>
          <a:prstGeom prst="rect">
            <a:avLst/>
          </a:prstGeom>
          <a:noFill/>
        </p:spPr>
        <p:txBody>
          <a:bodyPr wrap="square" rtlCol="0">
            <a:spAutoFit/>
          </a:bodyPr>
          <a:lstStyle/>
          <a:p>
            <a:pPr>
              <a:lnSpc>
                <a:spcPct val="115000"/>
              </a:lnSpc>
              <a:spcAft>
                <a:spcPts val="800"/>
              </a:spcAft>
            </a:pPr>
            <a:r>
              <a:rPr lang="fr-CA" sz="1000" kern="100" dirty="0">
                <a:effectLst/>
                <a:latin typeface="Aptos" panose="020B0004020202020204" pitchFamily="34" charset="0"/>
                <a:ea typeface="Aptos" panose="020B0004020202020204" pitchFamily="34" charset="0"/>
                <a:cs typeface="Times New Roman" panose="02020603050405020304" pitchFamily="18" charset="0"/>
              </a:rPr>
              <a:t>LES PLOTS SERONT IDENTIFIÉS DANS LE BASSIN 1388</a:t>
            </a:r>
          </a:p>
          <a:p>
            <a:pPr>
              <a:lnSpc>
                <a:spcPct val="115000"/>
              </a:lnSpc>
              <a:spcAft>
                <a:spcPts val="800"/>
              </a:spcAft>
            </a:pPr>
            <a:r>
              <a:rPr lang="fr-CA" sz="1000" kern="100" dirty="0">
                <a:effectLst/>
                <a:latin typeface="Aptos" panose="020B0004020202020204" pitchFamily="34" charset="0"/>
                <a:ea typeface="Aptos" panose="020B0004020202020204" pitchFamily="34" charset="0"/>
                <a:cs typeface="Times New Roman" panose="02020603050405020304" pitchFamily="18" charset="0"/>
              </a:rPr>
              <a:t>Mercredi le 14 mai : 15h00 à 19h30 Bassin B corridors 14 à 18</a:t>
            </a:r>
            <a:endParaRPr lang="en-CA" sz="1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fr-CA" sz="1000" kern="100" dirty="0">
                <a:effectLst/>
                <a:latin typeface="Aptos" panose="020B0004020202020204" pitchFamily="34" charset="0"/>
                <a:ea typeface="Aptos" panose="020B0004020202020204" pitchFamily="34" charset="0"/>
                <a:cs typeface="Times New Roman" panose="02020603050405020304" pitchFamily="18" charset="0"/>
              </a:rPr>
              <a:t>Jeudi le 15 mai : 8h30 à 13h30 Bassin B corridors 1 à 4 </a:t>
            </a:r>
          </a:p>
          <a:p>
            <a:pPr>
              <a:lnSpc>
                <a:spcPct val="115000"/>
              </a:lnSpc>
              <a:spcAft>
                <a:spcPts val="800"/>
              </a:spcAft>
            </a:pPr>
            <a:r>
              <a:rPr lang="fr-CA" sz="1000" kern="100" dirty="0">
                <a:effectLst/>
                <a:latin typeface="Aptos" panose="020B0004020202020204" pitchFamily="34" charset="0"/>
                <a:ea typeface="Aptos" panose="020B0004020202020204" pitchFamily="34" charset="0"/>
                <a:cs typeface="Times New Roman" panose="02020603050405020304" pitchFamily="18" charset="0"/>
              </a:rPr>
              <a:t>Jeudi le 15 mai : 16h30 à 20h00 Bassin B corridors 1 à 4 </a:t>
            </a:r>
          </a:p>
          <a:p>
            <a:pPr>
              <a:lnSpc>
                <a:spcPct val="115000"/>
              </a:lnSpc>
              <a:spcAft>
                <a:spcPts val="800"/>
              </a:spcAft>
            </a:pPr>
            <a:r>
              <a:rPr lang="fr-CA" sz="1000" kern="100" dirty="0">
                <a:effectLst/>
                <a:latin typeface="Aptos" panose="020B0004020202020204" pitchFamily="34" charset="0"/>
                <a:ea typeface="Aptos" panose="020B0004020202020204" pitchFamily="34" charset="0"/>
                <a:cs typeface="Times New Roman" panose="02020603050405020304" pitchFamily="18" charset="0"/>
              </a:rPr>
              <a:t>Vendredi le 16 mai : 8h30 à 13h30 Bassin B corridors 1 à 4</a:t>
            </a:r>
            <a:endParaRPr lang="en-CA" sz="1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fr-CA" sz="1000" kern="100" dirty="0">
                <a:effectLst/>
                <a:latin typeface="Aptos" panose="020B0004020202020204" pitchFamily="34" charset="0"/>
                <a:ea typeface="Aptos" panose="020B0004020202020204" pitchFamily="34" charset="0"/>
                <a:cs typeface="Times New Roman" panose="02020603050405020304" pitchFamily="18" charset="0"/>
              </a:rPr>
              <a:t>Vendredi le 16 mai 16h30 à 20h00 Bassin B corridors 3 et 4</a:t>
            </a:r>
            <a:endParaRPr lang="en-CA" sz="1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fr-CA" sz="1000" kern="100" dirty="0">
                <a:effectLst/>
                <a:latin typeface="Aptos" panose="020B0004020202020204" pitchFamily="34" charset="0"/>
                <a:ea typeface="Aptos" panose="020B0004020202020204" pitchFamily="34" charset="0"/>
                <a:cs typeface="Times New Roman" panose="02020603050405020304" pitchFamily="18" charset="0"/>
              </a:rPr>
              <a:t>Vendredi le 16 mai : 16h30 à 18h00 Bassin B corridors </a:t>
            </a:r>
            <a:r>
              <a:rPr lang="fr-CA" sz="1000" kern="100" dirty="0">
                <a:latin typeface="Aptos" panose="020B0004020202020204" pitchFamily="34" charset="0"/>
                <a:ea typeface="Aptos" panose="020B0004020202020204" pitchFamily="34" charset="0"/>
                <a:cs typeface="Times New Roman" panose="02020603050405020304" pitchFamily="18" charset="0"/>
              </a:rPr>
              <a:t>5-6</a:t>
            </a:r>
            <a:endParaRPr lang="en-CA" sz="1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fr-CA" sz="1000" kern="100" dirty="0">
                <a:effectLst/>
                <a:latin typeface="Aptos" panose="020B0004020202020204" pitchFamily="34" charset="0"/>
                <a:ea typeface="Aptos" panose="020B0004020202020204" pitchFamily="34" charset="0"/>
                <a:cs typeface="Times New Roman" panose="02020603050405020304" pitchFamily="18" charset="0"/>
              </a:rPr>
              <a:t>Vendredi le 16 mai : 18h00 à 20h00 Bassin B corridors 1-2 </a:t>
            </a:r>
          </a:p>
          <a:p>
            <a:pPr>
              <a:lnSpc>
                <a:spcPct val="115000"/>
              </a:lnSpc>
              <a:spcAft>
                <a:spcPts val="800"/>
              </a:spcAft>
            </a:pPr>
            <a:r>
              <a:rPr lang="fr-CA" sz="1000" kern="100" dirty="0">
                <a:effectLst/>
                <a:latin typeface="Aptos" panose="020B0004020202020204" pitchFamily="34" charset="0"/>
                <a:ea typeface="Aptos" panose="020B0004020202020204" pitchFamily="34" charset="0"/>
                <a:cs typeface="Times New Roman" panose="02020603050405020304" pitchFamily="18" charset="0"/>
              </a:rPr>
              <a:t>Samedi le 17 mai : 8h30 à 13h30 Bassin B corridors 3 à 6</a:t>
            </a:r>
            <a:endParaRPr lang="en-CA" sz="1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fr-CA" sz="1000" kern="100" dirty="0">
                <a:effectLst/>
                <a:latin typeface="Aptos" panose="020B0004020202020204" pitchFamily="34" charset="0"/>
                <a:ea typeface="Aptos" panose="020B0004020202020204" pitchFamily="34" charset="0"/>
                <a:cs typeface="Times New Roman" panose="02020603050405020304" pitchFamily="18" charset="0"/>
              </a:rPr>
              <a:t>Samedi le 17 mai : 16h30 à 20h00 Bassin A corridors 5 à 8</a:t>
            </a:r>
            <a:endParaRPr lang="en-CA" sz="1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fr-CA" sz="1000" kern="100" dirty="0">
                <a:effectLst/>
                <a:latin typeface="Aptos" panose="020B0004020202020204" pitchFamily="34" charset="0"/>
                <a:ea typeface="Aptos" panose="020B0004020202020204" pitchFamily="34" charset="0"/>
                <a:cs typeface="Times New Roman" panose="02020603050405020304" pitchFamily="18" charset="0"/>
              </a:rPr>
              <a:t>Dimanche le 18 mai : 8h30 à 13h30 Bassin B corridors 3 à </a:t>
            </a:r>
            <a:r>
              <a:rPr lang="fr-CA" sz="1000" kern="100" dirty="0">
                <a:latin typeface="Aptos" panose="020B0004020202020204" pitchFamily="34" charset="0"/>
                <a:ea typeface="Aptos" panose="020B0004020202020204" pitchFamily="34" charset="0"/>
                <a:cs typeface="Times New Roman" panose="02020603050405020304" pitchFamily="18" charset="0"/>
              </a:rPr>
              <a:t>6</a:t>
            </a:r>
            <a:endParaRPr lang="en-CA" sz="1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fr-CA" sz="1000" kern="100" dirty="0">
                <a:effectLst/>
                <a:latin typeface="Aptos" panose="020B0004020202020204" pitchFamily="34" charset="0"/>
                <a:ea typeface="Aptos" panose="020B0004020202020204" pitchFamily="34" charset="0"/>
                <a:cs typeface="Times New Roman" panose="02020603050405020304" pitchFamily="18" charset="0"/>
              </a:rPr>
              <a:t>Dimanche le 18 mai : 16h30 à 20h00 Bassin B corridors 3 à 6</a:t>
            </a:r>
            <a:endParaRPr lang="en-CA" sz="10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CA" dirty="0"/>
          </a:p>
        </p:txBody>
      </p:sp>
    </p:spTree>
    <p:extLst>
      <p:ext uri="{BB962C8B-B14F-4D97-AF65-F5344CB8AC3E}">
        <p14:creationId xmlns:p14="http://schemas.microsoft.com/office/powerpoint/2010/main" val="24986981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E78794D-B831-74FB-3E3C-085D98E677B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E352420A-9F29-459D-FA99-200212B4216E}"/>
              </a:ext>
            </a:extLst>
          </p:cNvPr>
          <p:cNvSpPr/>
          <p:nvPr/>
        </p:nvSpPr>
        <p:spPr>
          <a:xfrm>
            <a:off x="0" y="0"/>
            <a:ext cx="9143999" cy="5143499"/>
          </a:xfrm>
          <a:prstGeom prst="rect">
            <a:avLst/>
          </a:prstGeom>
          <a:blipFill>
            <a:blip r:embed="rId2" cstate="print"/>
            <a:stretch>
              <a:fillRect/>
            </a:stretch>
          </a:blipFill>
        </p:spPr>
        <p:txBody>
          <a:bodyPr wrap="square" lIns="0" tIns="0" rIns="0" bIns="0" rtlCol="0"/>
          <a:lstStyle/>
          <a:p>
            <a:endParaRPr dirty="0"/>
          </a:p>
        </p:txBody>
      </p:sp>
      <p:sp>
        <p:nvSpPr>
          <p:cNvPr id="3" name="object 3">
            <a:extLst>
              <a:ext uri="{FF2B5EF4-FFF2-40B4-BE49-F238E27FC236}">
                <a16:creationId xmlns:a16="http://schemas.microsoft.com/office/drawing/2014/main" id="{C8A52F1D-FE66-341A-188A-9453DDA9253C}"/>
              </a:ext>
            </a:extLst>
          </p:cNvPr>
          <p:cNvSpPr/>
          <p:nvPr/>
        </p:nvSpPr>
        <p:spPr>
          <a:xfrm>
            <a:off x="8643652" y="4747878"/>
            <a:ext cx="257810" cy="257810"/>
          </a:xfrm>
          <a:custGeom>
            <a:avLst/>
            <a:gdLst/>
            <a:ahLst/>
            <a:cxnLst/>
            <a:rect l="l" t="t" r="r" b="b"/>
            <a:pathLst>
              <a:path w="257809" h="257810">
                <a:moveTo>
                  <a:pt x="128634" y="257269"/>
                </a:moveTo>
                <a:lnTo>
                  <a:pt x="87974" y="250711"/>
                </a:lnTo>
                <a:lnTo>
                  <a:pt x="52663" y="232450"/>
                </a:lnTo>
                <a:lnTo>
                  <a:pt x="24817" y="204605"/>
                </a:lnTo>
                <a:lnTo>
                  <a:pt x="6556" y="169293"/>
                </a:lnTo>
                <a:lnTo>
                  <a:pt x="0" y="128634"/>
                </a:lnTo>
                <a:lnTo>
                  <a:pt x="1682" y="107768"/>
                </a:lnTo>
                <a:lnTo>
                  <a:pt x="14356" y="69518"/>
                </a:lnTo>
                <a:lnTo>
                  <a:pt x="37674" y="37675"/>
                </a:lnTo>
                <a:lnTo>
                  <a:pt x="69518" y="14357"/>
                </a:lnTo>
                <a:lnTo>
                  <a:pt x="107768" y="1683"/>
                </a:lnTo>
                <a:lnTo>
                  <a:pt x="128634" y="0"/>
                </a:lnTo>
                <a:lnTo>
                  <a:pt x="149499" y="1683"/>
                </a:lnTo>
                <a:lnTo>
                  <a:pt x="187749" y="14357"/>
                </a:lnTo>
                <a:lnTo>
                  <a:pt x="219593" y="37675"/>
                </a:lnTo>
                <a:lnTo>
                  <a:pt x="242911" y="69518"/>
                </a:lnTo>
                <a:lnTo>
                  <a:pt x="255585" y="107768"/>
                </a:lnTo>
                <a:lnTo>
                  <a:pt x="257269" y="128634"/>
                </a:lnTo>
                <a:lnTo>
                  <a:pt x="255585" y="149500"/>
                </a:lnTo>
                <a:lnTo>
                  <a:pt x="242911" y="187750"/>
                </a:lnTo>
                <a:lnTo>
                  <a:pt x="219593" y="219593"/>
                </a:lnTo>
                <a:lnTo>
                  <a:pt x="187749" y="242911"/>
                </a:lnTo>
                <a:lnTo>
                  <a:pt x="149499" y="255586"/>
                </a:lnTo>
                <a:lnTo>
                  <a:pt x="128634" y="257269"/>
                </a:lnTo>
                <a:close/>
              </a:path>
            </a:pathLst>
          </a:custGeom>
          <a:solidFill>
            <a:srgbClr val="0A4994"/>
          </a:solidFill>
        </p:spPr>
        <p:txBody>
          <a:bodyPr wrap="square" lIns="0" tIns="0" rIns="0" bIns="0" rtlCol="0"/>
          <a:lstStyle/>
          <a:p>
            <a:endParaRPr/>
          </a:p>
        </p:txBody>
      </p:sp>
      <p:sp>
        <p:nvSpPr>
          <p:cNvPr id="5" name="object 5">
            <a:extLst>
              <a:ext uri="{FF2B5EF4-FFF2-40B4-BE49-F238E27FC236}">
                <a16:creationId xmlns:a16="http://schemas.microsoft.com/office/drawing/2014/main" id="{5323A2C6-D865-5D00-1DC2-CBC826EF0872}"/>
              </a:ext>
            </a:extLst>
          </p:cNvPr>
          <p:cNvSpPr/>
          <p:nvPr/>
        </p:nvSpPr>
        <p:spPr>
          <a:xfrm>
            <a:off x="503375" y="4218035"/>
            <a:ext cx="561749" cy="800577"/>
          </a:xfrm>
          <a:prstGeom prst="rect">
            <a:avLst/>
          </a:prstGeom>
          <a:blipFill>
            <a:blip r:embed="rId3" cstate="print"/>
            <a:stretch>
              <a:fillRect/>
            </a:stretch>
          </a:blipFill>
        </p:spPr>
        <p:txBody>
          <a:bodyPr wrap="square" lIns="0" tIns="0" rIns="0" bIns="0" rtlCol="0"/>
          <a:lstStyle/>
          <a:p>
            <a:endParaRPr/>
          </a:p>
        </p:txBody>
      </p:sp>
      <p:sp>
        <p:nvSpPr>
          <p:cNvPr id="6" name="object 6">
            <a:extLst>
              <a:ext uri="{FF2B5EF4-FFF2-40B4-BE49-F238E27FC236}">
                <a16:creationId xmlns:a16="http://schemas.microsoft.com/office/drawing/2014/main" id="{3FCF68C2-54E6-44C6-4926-576365640A37}"/>
              </a:ext>
            </a:extLst>
          </p:cNvPr>
          <p:cNvSpPr/>
          <p:nvPr/>
        </p:nvSpPr>
        <p:spPr>
          <a:xfrm>
            <a:off x="4" y="4865613"/>
            <a:ext cx="2720975" cy="231140"/>
          </a:xfrm>
          <a:custGeom>
            <a:avLst/>
            <a:gdLst/>
            <a:ahLst/>
            <a:cxnLst/>
            <a:rect l="l" t="t" r="r" b="b"/>
            <a:pathLst>
              <a:path w="2720975" h="231139">
                <a:moveTo>
                  <a:pt x="620569" y="230744"/>
                </a:moveTo>
                <a:lnTo>
                  <a:pt x="576670" y="230699"/>
                </a:lnTo>
                <a:lnTo>
                  <a:pt x="532799" y="230076"/>
                </a:lnTo>
                <a:lnTo>
                  <a:pt x="488983" y="228867"/>
                </a:lnTo>
                <a:lnTo>
                  <a:pt x="445251" y="227066"/>
                </a:lnTo>
                <a:lnTo>
                  <a:pt x="401632" y="224663"/>
                </a:lnTo>
                <a:lnTo>
                  <a:pt x="358154" y="221653"/>
                </a:lnTo>
                <a:lnTo>
                  <a:pt x="314844" y="218027"/>
                </a:lnTo>
                <a:lnTo>
                  <a:pt x="271732" y="213778"/>
                </a:lnTo>
                <a:lnTo>
                  <a:pt x="228844" y="208899"/>
                </a:lnTo>
                <a:lnTo>
                  <a:pt x="186211" y="203382"/>
                </a:lnTo>
                <a:lnTo>
                  <a:pt x="73017" y="187340"/>
                </a:lnTo>
                <a:lnTo>
                  <a:pt x="33622" y="180423"/>
                </a:lnTo>
                <a:lnTo>
                  <a:pt x="0" y="171612"/>
                </a:lnTo>
                <a:lnTo>
                  <a:pt x="0" y="0"/>
                </a:lnTo>
                <a:lnTo>
                  <a:pt x="2206" y="623"/>
                </a:lnTo>
                <a:lnTo>
                  <a:pt x="40076" y="13306"/>
                </a:lnTo>
                <a:lnTo>
                  <a:pt x="77673" y="24912"/>
                </a:lnTo>
                <a:lnTo>
                  <a:pt x="115978" y="35816"/>
                </a:lnTo>
                <a:lnTo>
                  <a:pt x="154948" y="46020"/>
                </a:lnTo>
                <a:lnTo>
                  <a:pt x="194539" y="55528"/>
                </a:lnTo>
                <a:lnTo>
                  <a:pt x="234708" y="64342"/>
                </a:lnTo>
                <a:lnTo>
                  <a:pt x="275409" y="72467"/>
                </a:lnTo>
                <a:lnTo>
                  <a:pt x="316601" y="79903"/>
                </a:lnTo>
                <a:lnTo>
                  <a:pt x="358238" y="86656"/>
                </a:lnTo>
                <a:lnTo>
                  <a:pt x="400278" y="92728"/>
                </a:lnTo>
                <a:lnTo>
                  <a:pt x="442675" y="98121"/>
                </a:lnTo>
                <a:lnTo>
                  <a:pt x="485386" y="102840"/>
                </a:lnTo>
                <a:lnTo>
                  <a:pt x="528369" y="106886"/>
                </a:lnTo>
                <a:lnTo>
                  <a:pt x="571578" y="110263"/>
                </a:lnTo>
                <a:lnTo>
                  <a:pt x="614970" y="112975"/>
                </a:lnTo>
                <a:lnTo>
                  <a:pt x="658501" y="115024"/>
                </a:lnTo>
                <a:lnTo>
                  <a:pt x="702128" y="116413"/>
                </a:lnTo>
                <a:lnTo>
                  <a:pt x="745806" y="117145"/>
                </a:lnTo>
                <a:lnTo>
                  <a:pt x="1533680" y="117224"/>
                </a:lnTo>
                <a:lnTo>
                  <a:pt x="1303511" y="161081"/>
                </a:lnTo>
                <a:lnTo>
                  <a:pt x="1221328" y="175640"/>
                </a:lnTo>
                <a:lnTo>
                  <a:pt x="1138513" y="189075"/>
                </a:lnTo>
                <a:lnTo>
                  <a:pt x="1096804" y="195256"/>
                </a:lnTo>
                <a:lnTo>
                  <a:pt x="1054856" y="201018"/>
                </a:lnTo>
                <a:lnTo>
                  <a:pt x="1012236" y="206347"/>
                </a:lnTo>
                <a:lnTo>
                  <a:pt x="969360" y="211174"/>
                </a:lnTo>
                <a:lnTo>
                  <a:pt x="926259" y="215488"/>
                </a:lnTo>
                <a:lnTo>
                  <a:pt x="882958" y="219284"/>
                </a:lnTo>
                <a:lnTo>
                  <a:pt x="839487" y="222553"/>
                </a:lnTo>
                <a:lnTo>
                  <a:pt x="795874" y="225288"/>
                </a:lnTo>
                <a:lnTo>
                  <a:pt x="752148" y="227483"/>
                </a:lnTo>
                <a:lnTo>
                  <a:pt x="708336" y="229128"/>
                </a:lnTo>
                <a:lnTo>
                  <a:pt x="664467" y="230218"/>
                </a:lnTo>
                <a:lnTo>
                  <a:pt x="620569" y="230744"/>
                </a:lnTo>
                <a:close/>
              </a:path>
              <a:path w="2720975" h="231139">
                <a:moveTo>
                  <a:pt x="1533680" y="117224"/>
                </a:moveTo>
                <a:lnTo>
                  <a:pt x="789491" y="117224"/>
                </a:lnTo>
                <a:lnTo>
                  <a:pt x="833141" y="116652"/>
                </a:lnTo>
                <a:lnTo>
                  <a:pt x="876711" y="115433"/>
                </a:lnTo>
                <a:lnTo>
                  <a:pt x="920429" y="113582"/>
                </a:lnTo>
                <a:lnTo>
                  <a:pt x="963986" y="111160"/>
                </a:lnTo>
                <a:lnTo>
                  <a:pt x="1007396" y="108214"/>
                </a:lnTo>
                <a:lnTo>
                  <a:pt x="1050672" y="104790"/>
                </a:lnTo>
                <a:lnTo>
                  <a:pt x="1136881" y="96701"/>
                </a:lnTo>
                <a:lnTo>
                  <a:pt x="1222724" y="87268"/>
                </a:lnTo>
                <a:lnTo>
                  <a:pt x="1607463" y="38287"/>
                </a:lnTo>
                <a:lnTo>
                  <a:pt x="1736312" y="23540"/>
                </a:lnTo>
                <a:lnTo>
                  <a:pt x="1821016" y="15430"/>
                </a:lnTo>
                <a:lnTo>
                  <a:pt x="1863046" y="12070"/>
                </a:lnTo>
                <a:lnTo>
                  <a:pt x="1905464" y="9167"/>
                </a:lnTo>
                <a:lnTo>
                  <a:pt x="1948198" y="6758"/>
                </a:lnTo>
                <a:lnTo>
                  <a:pt x="1991170" y="4881"/>
                </a:lnTo>
                <a:lnTo>
                  <a:pt x="2034308" y="3574"/>
                </a:lnTo>
                <a:lnTo>
                  <a:pt x="2077538" y="2876"/>
                </a:lnTo>
                <a:lnTo>
                  <a:pt x="2120785" y="2825"/>
                </a:lnTo>
                <a:lnTo>
                  <a:pt x="2163973" y="3458"/>
                </a:lnTo>
                <a:lnTo>
                  <a:pt x="2207029" y="4814"/>
                </a:lnTo>
                <a:lnTo>
                  <a:pt x="2249880" y="6930"/>
                </a:lnTo>
                <a:lnTo>
                  <a:pt x="2292448" y="9845"/>
                </a:lnTo>
                <a:lnTo>
                  <a:pt x="2334660" y="13597"/>
                </a:lnTo>
                <a:lnTo>
                  <a:pt x="2376443" y="18224"/>
                </a:lnTo>
                <a:lnTo>
                  <a:pt x="2417721" y="23763"/>
                </a:lnTo>
                <a:lnTo>
                  <a:pt x="2458420" y="30254"/>
                </a:lnTo>
                <a:lnTo>
                  <a:pt x="2480132" y="34309"/>
                </a:lnTo>
                <a:lnTo>
                  <a:pt x="2218395" y="34309"/>
                </a:lnTo>
                <a:lnTo>
                  <a:pt x="2175331" y="35004"/>
                </a:lnTo>
                <a:lnTo>
                  <a:pt x="2132266" y="36468"/>
                </a:lnTo>
                <a:lnTo>
                  <a:pt x="2089273" y="38657"/>
                </a:lnTo>
                <a:lnTo>
                  <a:pt x="2046424" y="41530"/>
                </a:lnTo>
                <a:lnTo>
                  <a:pt x="2003791" y="45044"/>
                </a:lnTo>
                <a:lnTo>
                  <a:pt x="1961446" y="49157"/>
                </a:lnTo>
                <a:lnTo>
                  <a:pt x="1919461" y="53826"/>
                </a:lnTo>
                <a:lnTo>
                  <a:pt x="1877909" y="59009"/>
                </a:lnTo>
                <a:lnTo>
                  <a:pt x="1836862" y="64665"/>
                </a:lnTo>
                <a:lnTo>
                  <a:pt x="1753644" y="77491"/>
                </a:lnTo>
                <a:lnTo>
                  <a:pt x="1630139" y="99025"/>
                </a:lnTo>
                <a:lnTo>
                  <a:pt x="1533680" y="117224"/>
                </a:lnTo>
                <a:close/>
              </a:path>
              <a:path w="2720975" h="231139">
                <a:moveTo>
                  <a:pt x="2720850" y="105508"/>
                </a:moveTo>
                <a:lnTo>
                  <a:pt x="2677836" y="91431"/>
                </a:lnTo>
                <a:lnTo>
                  <a:pt x="2633133" y="78933"/>
                </a:lnTo>
                <a:lnTo>
                  <a:pt x="2594043" y="69615"/>
                </a:lnTo>
                <a:lnTo>
                  <a:pt x="2554231" y="61489"/>
                </a:lnTo>
                <a:lnTo>
                  <a:pt x="2513769" y="54513"/>
                </a:lnTo>
                <a:lnTo>
                  <a:pt x="2472729" y="48644"/>
                </a:lnTo>
                <a:lnTo>
                  <a:pt x="2431183" y="43840"/>
                </a:lnTo>
                <a:lnTo>
                  <a:pt x="2389204" y="40058"/>
                </a:lnTo>
                <a:lnTo>
                  <a:pt x="2346863" y="37256"/>
                </a:lnTo>
                <a:lnTo>
                  <a:pt x="2304234" y="35392"/>
                </a:lnTo>
                <a:lnTo>
                  <a:pt x="2261387" y="34424"/>
                </a:lnTo>
                <a:lnTo>
                  <a:pt x="2218395" y="34309"/>
                </a:lnTo>
                <a:lnTo>
                  <a:pt x="2480132" y="34309"/>
                </a:lnTo>
                <a:lnTo>
                  <a:pt x="2537784" y="46240"/>
                </a:lnTo>
                <a:lnTo>
                  <a:pt x="2576300" y="55811"/>
                </a:lnTo>
                <a:lnTo>
                  <a:pt x="2613939" y="66486"/>
                </a:lnTo>
                <a:lnTo>
                  <a:pt x="2650626" y="78301"/>
                </a:lnTo>
                <a:lnTo>
                  <a:pt x="2686288" y="91296"/>
                </a:lnTo>
                <a:lnTo>
                  <a:pt x="2720850" y="105508"/>
                </a:lnTo>
                <a:close/>
              </a:path>
            </a:pathLst>
          </a:custGeom>
          <a:solidFill>
            <a:srgbClr val="00408F"/>
          </a:solidFill>
        </p:spPr>
        <p:txBody>
          <a:bodyPr wrap="square" lIns="0" tIns="0" rIns="0" bIns="0" rtlCol="0"/>
          <a:lstStyle/>
          <a:p>
            <a:endParaRPr/>
          </a:p>
        </p:txBody>
      </p:sp>
      <p:sp>
        <p:nvSpPr>
          <p:cNvPr id="7" name="object 7">
            <a:extLst>
              <a:ext uri="{FF2B5EF4-FFF2-40B4-BE49-F238E27FC236}">
                <a16:creationId xmlns:a16="http://schemas.microsoft.com/office/drawing/2014/main" id="{1F0B1D4E-2EF2-2C6F-5FBC-1D5B780B3E5D}"/>
              </a:ext>
            </a:extLst>
          </p:cNvPr>
          <p:cNvSpPr/>
          <p:nvPr/>
        </p:nvSpPr>
        <p:spPr>
          <a:xfrm>
            <a:off x="951507" y="4930680"/>
            <a:ext cx="1929130" cy="213360"/>
          </a:xfrm>
          <a:custGeom>
            <a:avLst/>
            <a:gdLst/>
            <a:ahLst/>
            <a:cxnLst/>
            <a:rect l="l" t="t" r="r" b="b"/>
            <a:pathLst>
              <a:path w="1929130" h="213360">
                <a:moveTo>
                  <a:pt x="250957" y="190815"/>
                </a:moveTo>
                <a:lnTo>
                  <a:pt x="208420" y="190684"/>
                </a:lnTo>
                <a:lnTo>
                  <a:pt x="166064" y="189507"/>
                </a:lnTo>
                <a:lnTo>
                  <a:pt x="123966" y="187208"/>
                </a:lnTo>
                <a:lnTo>
                  <a:pt x="82206" y="183711"/>
                </a:lnTo>
                <a:lnTo>
                  <a:pt x="40857" y="178940"/>
                </a:lnTo>
                <a:lnTo>
                  <a:pt x="0" y="172820"/>
                </a:lnTo>
                <a:lnTo>
                  <a:pt x="43593" y="172315"/>
                </a:lnTo>
                <a:lnTo>
                  <a:pt x="86856" y="170647"/>
                </a:lnTo>
                <a:lnTo>
                  <a:pt x="129800" y="167905"/>
                </a:lnTo>
                <a:lnTo>
                  <a:pt x="172438" y="164178"/>
                </a:lnTo>
                <a:lnTo>
                  <a:pt x="214781" y="159555"/>
                </a:lnTo>
                <a:lnTo>
                  <a:pt x="256843" y="154128"/>
                </a:lnTo>
                <a:lnTo>
                  <a:pt x="298635" y="147984"/>
                </a:lnTo>
                <a:lnTo>
                  <a:pt x="340170" y="141214"/>
                </a:lnTo>
                <a:lnTo>
                  <a:pt x="381459" y="133908"/>
                </a:lnTo>
                <a:lnTo>
                  <a:pt x="463351" y="118042"/>
                </a:lnTo>
                <a:lnTo>
                  <a:pt x="742923" y="58941"/>
                </a:lnTo>
                <a:lnTo>
                  <a:pt x="822133" y="43523"/>
                </a:lnTo>
                <a:lnTo>
                  <a:pt x="862072" y="36330"/>
                </a:lnTo>
                <a:lnTo>
                  <a:pt x="902227" y="29576"/>
                </a:lnTo>
                <a:lnTo>
                  <a:pt x="942591" y="23332"/>
                </a:lnTo>
                <a:lnTo>
                  <a:pt x="983156" y="17673"/>
                </a:lnTo>
                <a:lnTo>
                  <a:pt x="1023920" y="12669"/>
                </a:lnTo>
                <a:lnTo>
                  <a:pt x="1064872" y="8392"/>
                </a:lnTo>
                <a:lnTo>
                  <a:pt x="1106009" y="4915"/>
                </a:lnTo>
                <a:lnTo>
                  <a:pt x="1147322" y="2309"/>
                </a:lnTo>
                <a:lnTo>
                  <a:pt x="1188807" y="647"/>
                </a:lnTo>
                <a:lnTo>
                  <a:pt x="1230458" y="0"/>
                </a:lnTo>
                <a:lnTo>
                  <a:pt x="1272267" y="440"/>
                </a:lnTo>
                <a:lnTo>
                  <a:pt x="1314727" y="2100"/>
                </a:lnTo>
                <a:lnTo>
                  <a:pt x="1357022" y="5030"/>
                </a:lnTo>
                <a:lnTo>
                  <a:pt x="1399032" y="9196"/>
                </a:lnTo>
                <a:lnTo>
                  <a:pt x="1440637" y="14570"/>
                </a:lnTo>
                <a:lnTo>
                  <a:pt x="1481717" y="21118"/>
                </a:lnTo>
                <a:lnTo>
                  <a:pt x="1522154" y="28809"/>
                </a:lnTo>
                <a:lnTo>
                  <a:pt x="1561827" y="37610"/>
                </a:lnTo>
                <a:lnTo>
                  <a:pt x="1600617" y="47491"/>
                </a:lnTo>
                <a:lnTo>
                  <a:pt x="1638405" y="58419"/>
                </a:lnTo>
                <a:lnTo>
                  <a:pt x="1675069" y="70364"/>
                </a:lnTo>
                <a:lnTo>
                  <a:pt x="1691056" y="76198"/>
                </a:lnTo>
                <a:lnTo>
                  <a:pt x="1284722" y="76198"/>
                </a:lnTo>
                <a:lnTo>
                  <a:pt x="1242146" y="76617"/>
                </a:lnTo>
                <a:lnTo>
                  <a:pt x="1199562" y="78107"/>
                </a:lnTo>
                <a:lnTo>
                  <a:pt x="1157665" y="80582"/>
                </a:lnTo>
                <a:lnTo>
                  <a:pt x="1116078" y="83955"/>
                </a:lnTo>
                <a:lnTo>
                  <a:pt x="1074768" y="88125"/>
                </a:lnTo>
                <a:lnTo>
                  <a:pt x="1033699" y="92990"/>
                </a:lnTo>
                <a:lnTo>
                  <a:pt x="992840" y="98448"/>
                </a:lnTo>
                <a:lnTo>
                  <a:pt x="952154" y="104398"/>
                </a:lnTo>
                <a:lnTo>
                  <a:pt x="871166" y="117364"/>
                </a:lnTo>
                <a:lnTo>
                  <a:pt x="750100" y="137960"/>
                </a:lnTo>
                <a:lnTo>
                  <a:pt x="669342" y="151257"/>
                </a:lnTo>
                <a:lnTo>
                  <a:pt x="588533" y="163292"/>
                </a:lnTo>
                <a:lnTo>
                  <a:pt x="547322" y="168803"/>
                </a:lnTo>
                <a:lnTo>
                  <a:pt x="505674" y="173873"/>
                </a:lnTo>
                <a:lnTo>
                  <a:pt x="463667" y="178428"/>
                </a:lnTo>
                <a:lnTo>
                  <a:pt x="421379" y="182391"/>
                </a:lnTo>
                <a:lnTo>
                  <a:pt x="378887" y="185687"/>
                </a:lnTo>
                <a:lnTo>
                  <a:pt x="336268" y="188241"/>
                </a:lnTo>
                <a:lnTo>
                  <a:pt x="293599" y="189974"/>
                </a:lnTo>
                <a:lnTo>
                  <a:pt x="250957" y="190815"/>
                </a:lnTo>
                <a:close/>
              </a:path>
              <a:path w="1929130" h="213360">
                <a:moveTo>
                  <a:pt x="1928850" y="212819"/>
                </a:moveTo>
                <a:lnTo>
                  <a:pt x="1923738" y="212819"/>
                </a:lnTo>
                <a:lnTo>
                  <a:pt x="1903816" y="202864"/>
                </a:lnTo>
                <a:lnTo>
                  <a:pt x="1871542" y="188191"/>
                </a:lnTo>
                <a:lnTo>
                  <a:pt x="1803453" y="161354"/>
                </a:lnTo>
                <a:lnTo>
                  <a:pt x="1731122" y="137955"/>
                </a:lnTo>
                <a:lnTo>
                  <a:pt x="1693590" y="127592"/>
                </a:lnTo>
                <a:lnTo>
                  <a:pt x="1655208" y="118130"/>
                </a:lnTo>
                <a:lnTo>
                  <a:pt x="1616070" y="109588"/>
                </a:lnTo>
                <a:lnTo>
                  <a:pt x="1576250" y="101982"/>
                </a:lnTo>
                <a:lnTo>
                  <a:pt x="1535824" y="95327"/>
                </a:lnTo>
                <a:lnTo>
                  <a:pt x="1494866" y="89637"/>
                </a:lnTo>
                <a:lnTo>
                  <a:pt x="1453452" y="84928"/>
                </a:lnTo>
                <a:lnTo>
                  <a:pt x="1411655" y="81215"/>
                </a:lnTo>
                <a:lnTo>
                  <a:pt x="1369551" y="78512"/>
                </a:lnTo>
                <a:lnTo>
                  <a:pt x="1327215" y="76835"/>
                </a:lnTo>
                <a:lnTo>
                  <a:pt x="1284722" y="76198"/>
                </a:lnTo>
                <a:lnTo>
                  <a:pt x="1691056" y="76198"/>
                </a:lnTo>
                <a:lnTo>
                  <a:pt x="1744554" y="97173"/>
                </a:lnTo>
                <a:lnTo>
                  <a:pt x="1808114" y="127667"/>
                </a:lnTo>
                <a:lnTo>
                  <a:pt x="1864791" y="161590"/>
                </a:lnTo>
                <a:lnTo>
                  <a:pt x="1913630" y="198690"/>
                </a:lnTo>
                <a:lnTo>
                  <a:pt x="1928850" y="212819"/>
                </a:lnTo>
                <a:close/>
              </a:path>
            </a:pathLst>
          </a:custGeom>
          <a:solidFill>
            <a:srgbClr val="00ABD9"/>
          </a:solidFill>
        </p:spPr>
        <p:txBody>
          <a:bodyPr wrap="square" lIns="0" tIns="0" rIns="0" bIns="0" rtlCol="0"/>
          <a:lstStyle/>
          <a:p>
            <a:endParaRPr/>
          </a:p>
        </p:txBody>
      </p:sp>
      <p:sp>
        <p:nvSpPr>
          <p:cNvPr id="8" name="object 8">
            <a:extLst>
              <a:ext uri="{FF2B5EF4-FFF2-40B4-BE49-F238E27FC236}">
                <a16:creationId xmlns:a16="http://schemas.microsoft.com/office/drawing/2014/main" id="{52CFC630-84E1-48CE-76D4-58348FE2A002}"/>
              </a:ext>
            </a:extLst>
          </p:cNvPr>
          <p:cNvSpPr/>
          <p:nvPr/>
        </p:nvSpPr>
        <p:spPr>
          <a:xfrm>
            <a:off x="8007887" y="0"/>
            <a:ext cx="1136650" cy="175895"/>
          </a:xfrm>
          <a:custGeom>
            <a:avLst/>
            <a:gdLst/>
            <a:ahLst/>
            <a:cxnLst/>
            <a:rect l="l" t="t" r="r" b="b"/>
            <a:pathLst>
              <a:path w="1136650" h="175895">
                <a:moveTo>
                  <a:pt x="229485" y="175336"/>
                </a:moveTo>
                <a:lnTo>
                  <a:pt x="136905" y="174891"/>
                </a:lnTo>
                <a:lnTo>
                  <a:pt x="0" y="172002"/>
                </a:lnTo>
                <a:lnTo>
                  <a:pt x="90507" y="168776"/>
                </a:lnTo>
                <a:lnTo>
                  <a:pt x="179710" y="164356"/>
                </a:lnTo>
                <a:lnTo>
                  <a:pt x="267334" y="158761"/>
                </a:lnTo>
                <a:lnTo>
                  <a:pt x="353108" y="152014"/>
                </a:lnTo>
                <a:lnTo>
                  <a:pt x="436760" y="144135"/>
                </a:lnTo>
                <a:lnTo>
                  <a:pt x="518018" y="135145"/>
                </a:lnTo>
                <a:lnTo>
                  <a:pt x="596610" y="125065"/>
                </a:lnTo>
                <a:lnTo>
                  <a:pt x="672262" y="113917"/>
                </a:lnTo>
                <a:lnTo>
                  <a:pt x="744703" y="101722"/>
                </a:lnTo>
                <a:lnTo>
                  <a:pt x="815330" y="88096"/>
                </a:lnTo>
                <a:lnTo>
                  <a:pt x="880906" y="73303"/>
                </a:lnTo>
                <a:lnTo>
                  <a:pt x="939846" y="57853"/>
                </a:lnTo>
                <a:lnTo>
                  <a:pt x="993495" y="41770"/>
                </a:lnTo>
                <a:lnTo>
                  <a:pt x="1043192" y="25078"/>
                </a:lnTo>
                <a:lnTo>
                  <a:pt x="1090284" y="7804"/>
                </a:lnTo>
                <a:lnTo>
                  <a:pt x="1110561" y="0"/>
                </a:lnTo>
                <a:lnTo>
                  <a:pt x="1136111" y="0"/>
                </a:lnTo>
                <a:lnTo>
                  <a:pt x="1136111" y="113201"/>
                </a:lnTo>
                <a:lnTo>
                  <a:pt x="1052872" y="124748"/>
                </a:lnTo>
                <a:lnTo>
                  <a:pt x="966814" y="135198"/>
                </a:lnTo>
                <a:lnTo>
                  <a:pt x="877922" y="144549"/>
                </a:lnTo>
                <a:lnTo>
                  <a:pt x="787538" y="152636"/>
                </a:lnTo>
                <a:lnTo>
                  <a:pt x="695858" y="159480"/>
                </a:lnTo>
                <a:lnTo>
                  <a:pt x="603211" y="165089"/>
                </a:lnTo>
                <a:lnTo>
                  <a:pt x="463142" y="171204"/>
                </a:lnTo>
                <a:lnTo>
                  <a:pt x="322734" y="174587"/>
                </a:lnTo>
                <a:lnTo>
                  <a:pt x="229485" y="175336"/>
                </a:lnTo>
                <a:close/>
              </a:path>
            </a:pathLst>
          </a:custGeom>
          <a:solidFill>
            <a:srgbClr val="FFED00"/>
          </a:solidFill>
        </p:spPr>
        <p:txBody>
          <a:bodyPr wrap="square" lIns="0" tIns="0" rIns="0" bIns="0" rtlCol="0"/>
          <a:lstStyle/>
          <a:p>
            <a:endParaRPr/>
          </a:p>
        </p:txBody>
      </p:sp>
      <p:sp>
        <p:nvSpPr>
          <p:cNvPr id="9" name="object 9">
            <a:extLst>
              <a:ext uri="{FF2B5EF4-FFF2-40B4-BE49-F238E27FC236}">
                <a16:creationId xmlns:a16="http://schemas.microsoft.com/office/drawing/2014/main" id="{3C65F1C5-0369-4A9B-8252-47438C85FBC5}"/>
              </a:ext>
            </a:extLst>
          </p:cNvPr>
          <p:cNvSpPr/>
          <p:nvPr/>
        </p:nvSpPr>
        <p:spPr>
          <a:xfrm>
            <a:off x="7034631" y="80310"/>
            <a:ext cx="2109470" cy="185420"/>
          </a:xfrm>
          <a:custGeom>
            <a:avLst/>
            <a:gdLst/>
            <a:ahLst/>
            <a:cxnLst/>
            <a:rect l="l" t="t" r="r" b="b"/>
            <a:pathLst>
              <a:path w="2109470" h="185420">
                <a:moveTo>
                  <a:pt x="2109342" y="93955"/>
                </a:moveTo>
                <a:lnTo>
                  <a:pt x="1497288" y="93955"/>
                </a:lnTo>
                <a:lnTo>
                  <a:pt x="1531155" y="93892"/>
                </a:lnTo>
                <a:lnTo>
                  <a:pt x="1565016" y="93305"/>
                </a:lnTo>
                <a:lnTo>
                  <a:pt x="1632586" y="90550"/>
                </a:lnTo>
                <a:lnTo>
                  <a:pt x="1699723" y="85669"/>
                </a:lnTo>
                <a:lnTo>
                  <a:pt x="1766158" y="78644"/>
                </a:lnTo>
                <a:lnTo>
                  <a:pt x="1831617" y="69455"/>
                </a:lnTo>
                <a:lnTo>
                  <a:pt x="1895831" y="58082"/>
                </a:lnTo>
                <a:lnTo>
                  <a:pt x="1958525" y="44506"/>
                </a:lnTo>
                <a:lnTo>
                  <a:pt x="2019430" y="28707"/>
                </a:lnTo>
                <a:lnTo>
                  <a:pt x="2078273" y="10665"/>
                </a:lnTo>
                <a:lnTo>
                  <a:pt x="2107632" y="499"/>
                </a:lnTo>
                <a:lnTo>
                  <a:pt x="2109342" y="0"/>
                </a:lnTo>
                <a:lnTo>
                  <a:pt x="2109342" y="93955"/>
                </a:lnTo>
                <a:close/>
              </a:path>
              <a:path w="2109470" h="185420">
                <a:moveTo>
                  <a:pt x="0" y="84565"/>
                </a:moveTo>
                <a:lnTo>
                  <a:pt x="54440" y="62759"/>
                </a:lnTo>
                <a:lnTo>
                  <a:pt x="112062" y="44733"/>
                </a:lnTo>
                <a:lnTo>
                  <a:pt x="172403" y="30243"/>
                </a:lnTo>
                <a:lnTo>
                  <a:pt x="235000" y="19046"/>
                </a:lnTo>
                <a:lnTo>
                  <a:pt x="299394" y="10898"/>
                </a:lnTo>
                <a:lnTo>
                  <a:pt x="365120" y="5554"/>
                </a:lnTo>
                <a:lnTo>
                  <a:pt x="431719" y="2771"/>
                </a:lnTo>
                <a:lnTo>
                  <a:pt x="465200" y="2264"/>
                </a:lnTo>
                <a:lnTo>
                  <a:pt x="498728" y="2305"/>
                </a:lnTo>
                <a:lnTo>
                  <a:pt x="565685" y="3912"/>
                </a:lnTo>
                <a:lnTo>
                  <a:pt x="632128" y="7347"/>
                </a:lnTo>
                <a:lnTo>
                  <a:pt x="697597" y="12367"/>
                </a:lnTo>
                <a:lnTo>
                  <a:pt x="763263" y="18867"/>
                </a:lnTo>
                <a:lnTo>
                  <a:pt x="837533" y="27498"/>
                </a:lnTo>
                <a:lnTo>
                  <a:pt x="389528" y="27498"/>
                </a:lnTo>
                <a:lnTo>
                  <a:pt x="356199" y="27591"/>
                </a:lnTo>
                <a:lnTo>
                  <a:pt x="289933" y="29861"/>
                </a:lnTo>
                <a:lnTo>
                  <a:pt x="224564" y="35137"/>
                </a:lnTo>
                <a:lnTo>
                  <a:pt x="160539" y="43692"/>
                </a:lnTo>
                <a:lnTo>
                  <a:pt x="98306" y="55797"/>
                </a:lnTo>
                <a:lnTo>
                  <a:pt x="33346" y="73282"/>
                </a:lnTo>
                <a:lnTo>
                  <a:pt x="0" y="84565"/>
                </a:lnTo>
                <a:close/>
              </a:path>
              <a:path w="2109470" h="185420">
                <a:moveTo>
                  <a:pt x="1628245" y="184942"/>
                </a:moveTo>
                <a:lnTo>
                  <a:pt x="1560203" y="183646"/>
                </a:lnTo>
                <a:lnTo>
                  <a:pt x="1492339" y="180569"/>
                </a:lnTo>
                <a:lnTo>
                  <a:pt x="1424828" y="175756"/>
                </a:lnTo>
                <a:lnTo>
                  <a:pt x="1357844" y="169256"/>
                </a:lnTo>
                <a:lnTo>
                  <a:pt x="1291563" y="161116"/>
                </a:lnTo>
                <a:lnTo>
                  <a:pt x="1226708" y="151544"/>
                </a:lnTo>
                <a:lnTo>
                  <a:pt x="1130599" y="135035"/>
                </a:lnTo>
                <a:lnTo>
                  <a:pt x="813768" y="73420"/>
                </a:lnTo>
                <a:lnTo>
                  <a:pt x="749827" y="62109"/>
                </a:lnTo>
                <a:lnTo>
                  <a:pt x="685312" y="51829"/>
                </a:lnTo>
                <a:lnTo>
                  <a:pt x="621277" y="43142"/>
                </a:lnTo>
                <a:lnTo>
                  <a:pt x="555900" y="36103"/>
                </a:lnTo>
                <a:lnTo>
                  <a:pt x="489630" y="30984"/>
                </a:lnTo>
                <a:lnTo>
                  <a:pt x="422913" y="28056"/>
                </a:lnTo>
                <a:lnTo>
                  <a:pt x="389528" y="27498"/>
                </a:lnTo>
                <a:lnTo>
                  <a:pt x="837533" y="27498"/>
                </a:lnTo>
                <a:lnTo>
                  <a:pt x="1161424" y="69945"/>
                </a:lnTo>
                <a:lnTo>
                  <a:pt x="1227974" y="77506"/>
                </a:lnTo>
                <a:lnTo>
                  <a:pt x="1294807" y="83990"/>
                </a:lnTo>
                <a:lnTo>
                  <a:pt x="1362011" y="89095"/>
                </a:lnTo>
                <a:lnTo>
                  <a:pt x="1429671" y="92519"/>
                </a:lnTo>
                <a:lnTo>
                  <a:pt x="1497288" y="93955"/>
                </a:lnTo>
                <a:lnTo>
                  <a:pt x="2109342" y="93955"/>
                </a:lnTo>
                <a:lnTo>
                  <a:pt x="2109342" y="137547"/>
                </a:lnTo>
                <a:lnTo>
                  <a:pt x="2052736" y="150153"/>
                </a:lnTo>
                <a:lnTo>
                  <a:pt x="1964981" y="163011"/>
                </a:lnTo>
                <a:lnTo>
                  <a:pt x="1898681" y="171343"/>
                </a:lnTo>
                <a:lnTo>
                  <a:pt x="1831682" y="177655"/>
                </a:lnTo>
                <a:lnTo>
                  <a:pt x="1764161" y="181993"/>
                </a:lnTo>
                <a:lnTo>
                  <a:pt x="1696289" y="184406"/>
                </a:lnTo>
                <a:lnTo>
                  <a:pt x="1662278" y="184905"/>
                </a:lnTo>
                <a:lnTo>
                  <a:pt x="1628245" y="184942"/>
                </a:lnTo>
                <a:close/>
              </a:path>
            </a:pathLst>
          </a:custGeom>
          <a:solidFill>
            <a:srgbClr val="00408F"/>
          </a:solidFill>
        </p:spPr>
        <p:txBody>
          <a:bodyPr wrap="square" lIns="0" tIns="0" rIns="0" bIns="0" rtlCol="0"/>
          <a:lstStyle/>
          <a:p>
            <a:endParaRPr/>
          </a:p>
        </p:txBody>
      </p:sp>
      <p:sp>
        <p:nvSpPr>
          <p:cNvPr id="15" name="object 15">
            <a:extLst>
              <a:ext uri="{FF2B5EF4-FFF2-40B4-BE49-F238E27FC236}">
                <a16:creationId xmlns:a16="http://schemas.microsoft.com/office/drawing/2014/main" id="{4E8909D3-11C3-8072-EBB5-C5D5431CE0C4}"/>
              </a:ext>
            </a:extLst>
          </p:cNvPr>
          <p:cNvSpPr txBox="1"/>
          <p:nvPr/>
        </p:nvSpPr>
        <p:spPr>
          <a:xfrm>
            <a:off x="3111175" y="4766986"/>
            <a:ext cx="2748280" cy="143052"/>
          </a:xfrm>
          <a:prstGeom prst="rect">
            <a:avLst/>
          </a:prstGeom>
        </p:spPr>
        <p:txBody>
          <a:bodyPr vert="horz" wrap="square" lIns="0" tIns="0" rIns="0" bIns="0" rtlCol="0">
            <a:spAutoFit/>
          </a:bodyPr>
          <a:lstStyle/>
          <a:p>
            <a:pPr marL="12700">
              <a:lnSpc>
                <a:spcPts val="1145"/>
              </a:lnSpc>
            </a:pPr>
            <a:r>
              <a:rPr lang="fr-CA" sz="1100" spc="-5" dirty="0">
                <a:solidFill>
                  <a:srgbClr val="1F497D"/>
                </a:solidFill>
                <a:latin typeface="Calibri"/>
                <a:cs typeface="Calibri"/>
              </a:rPr>
              <a:t>Championnat Québécois- 14 au 18 mai 2025</a:t>
            </a:r>
            <a:endParaRPr sz="1100" dirty="0">
              <a:latin typeface="Calibri"/>
              <a:cs typeface="Calibri"/>
            </a:endParaRPr>
          </a:p>
        </p:txBody>
      </p:sp>
      <p:sp>
        <p:nvSpPr>
          <p:cNvPr id="16" name="object 16">
            <a:extLst>
              <a:ext uri="{FF2B5EF4-FFF2-40B4-BE49-F238E27FC236}">
                <a16:creationId xmlns:a16="http://schemas.microsoft.com/office/drawing/2014/main" id="{ADDA6007-E8D2-D691-3DDC-7EF67AD40444}"/>
              </a:ext>
            </a:extLst>
          </p:cNvPr>
          <p:cNvSpPr txBox="1"/>
          <p:nvPr/>
        </p:nvSpPr>
        <p:spPr>
          <a:xfrm>
            <a:off x="8704498" y="4818603"/>
            <a:ext cx="196963" cy="128240"/>
          </a:xfrm>
          <a:prstGeom prst="rect">
            <a:avLst/>
          </a:prstGeom>
        </p:spPr>
        <p:txBody>
          <a:bodyPr vert="horz" wrap="square" lIns="0" tIns="0" rIns="0" bIns="0" rtlCol="0">
            <a:spAutoFit/>
          </a:bodyPr>
          <a:lstStyle/>
          <a:p>
            <a:pPr marL="38100">
              <a:lnSpc>
                <a:spcPts val="955"/>
              </a:lnSpc>
            </a:pPr>
            <a:fld id="{81D60167-4931-47E6-BA6A-407CBD079E47}" type="slidenum">
              <a:rPr sz="900" dirty="0">
                <a:solidFill>
                  <a:srgbClr val="FFFFFF"/>
                </a:solidFill>
                <a:latin typeface="Calibri"/>
                <a:cs typeface="Calibri"/>
              </a:rPr>
              <a:t>15</a:t>
            </a:fld>
            <a:endParaRPr sz="900" dirty="0">
              <a:latin typeface="Calibri"/>
              <a:cs typeface="Calibri"/>
            </a:endParaRPr>
          </a:p>
        </p:txBody>
      </p:sp>
      <p:pic>
        <p:nvPicPr>
          <p:cNvPr id="17" name="Image 16">
            <a:extLst>
              <a:ext uri="{FF2B5EF4-FFF2-40B4-BE49-F238E27FC236}">
                <a16:creationId xmlns:a16="http://schemas.microsoft.com/office/drawing/2014/main" id="{ADFFC6A1-B0E6-905F-3C62-6CCEE7E791B1}"/>
              </a:ext>
            </a:extLst>
          </p:cNvPr>
          <p:cNvPicPr>
            <a:picLocks noChangeAspect="1"/>
          </p:cNvPicPr>
          <p:nvPr/>
        </p:nvPicPr>
        <p:blipFill>
          <a:blip r:embed="rId4"/>
          <a:stretch>
            <a:fillRect/>
          </a:stretch>
        </p:blipFill>
        <p:spPr>
          <a:xfrm>
            <a:off x="6639218" y="4501100"/>
            <a:ext cx="1761897" cy="475529"/>
          </a:xfrm>
          <a:prstGeom prst="rect">
            <a:avLst/>
          </a:prstGeom>
        </p:spPr>
      </p:pic>
      <p:sp>
        <p:nvSpPr>
          <p:cNvPr id="4" name="object 2">
            <a:extLst>
              <a:ext uri="{FF2B5EF4-FFF2-40B4-BE49-F238E27FC236}">
                <a16:creationId xmlns:a16="http://schemas.microsoft.com/office/drawing/2014/main" id="{EE74B175-C31E-949B-39FA-D4289456D13F}"/>
              </a:ext>
            </a:extLst>
          </p:cNvPr>
          <p:cNvSpPr txBox="1">
            <a:spLocks/>
          </p:cNvSpPr>
          <p:nvPr/>
        </p:nvSpPr>
        <p:spPr>
          <a:xfrm>
            <a:off x="561815" y="615483"/>
            <a:ext cx="6472816" cy="274434"/>
          </a:xfrm>
          <a:prstGeom prst="rect">
            <a:avLst/>
          </a:prstGeom>
        </p:spPr>
        <p:txBody>
          <a:bodyPr vert="horz" wrap="square" lIns="0" tIns="12700" rIns="0" bIns="0" rtlCol="0">
            <a:spAutoFit/>
          </a:bodyPr>
          <a:lstStyle>
            <a:lvl1pPr>
              <a:defRPr sz="2000" b="1" i="0">
                <a:solidFill>
                  <a:srgbClr val="FF0000"/>
                </a:solidFill>
                <a:latin typeface="Verdana"/>
                <a:ea typeface="+mj-ea"/>
                <a:cs typeface="Verdana"/>
              </a:defRPr>
            </a:lvl1pPr>
          </a:lstStyle>
          <a:p>
            <a:pPr marL="12700">
              <a:spcBef>
                <a:spcPts val="100"/>
              </a:spcBef>
            </a:pPr>
            <a:r>
              <a:rPr lang="en-CA" sz="1700" kern="0" spc="-15" dirty="0">
                <a:solidFill>
                  <a:srgbClr val="1F497D"/>
                </a:solidFill>
                <a:latin typeface="Arial"/>
                <a:cs typeface="Arial"/>
              </a:rPr>
              <a:t>DÉROULEMENT DE LA COMPÉTITION</a:t>
            </a:r>
            <a:endParaRPr lang="en-CA" sz="1700" kern="0" dirty="0">
              <a:latin typeface="Arial"/>
              <a:cs typeface="Arial"/>
            </a:endParaRPr>
          </a:p>
        </p:txBody>
      </p:sp>
      <p:sp>
        <p:nvSpPr>
          <p:cNvPr id="10" name="ZoneTexte 9">
            <a:extLst>
              <a:ext uri="{FF2B5EF4-FFF2-40B4-BE49-F238E27FC236}">
                <a16:creationId xmlns:a16="http://schemas.microsoft.com/office/drawing/2014/main" id="{E37B0D70-C06B-2A16-5848-B73D8B1F4E62}"/>
              </a:ext>
            </a:extLst>
          </p:cNvPr>
          <p:cNvSpPr txBox="1"/>
          <p:nvPr/>
        </p:nvSpPr>
        <p:spPr>
          <a:xfrm>
            <a:off x="331959" y="1041483"/>
            <a:ext cx="8372539" cy="1631216"/>
          </a:xfrm>
          <a:prstGeom prst="rect">
            <a:avLst/>
          </a:prstGeom>
          <a:noFill/>
        </p:spPr>
        <p:txBody>
          <a:bodyPr wrap="square" rtlCol="0">
            <a:spAutoFit/>
          </a:bodyPr>
          <a:lstStyle/>
          <a:p>
            <a:r>
              <a:rPr lang="fr-CA" sz="1400" dirty="0"/>
              <a:t>Disqualification: </a:t>
            </a:r>
            <a:r>
              <a:rPr lang="fr-FR" sz="1400" dirty="0"/>
              <a:t>Les disqualifications seront annoncées par l’annonceur.</a:t>
            </a:r>
          </a:p>
          <a:p>
            <a:r>
              <a:rPr lang="fr-CA" sz="1400" dirty="0"/>
              <a:t>Tweet: préliminaires et finales</a:t>
            </a:r>
          </a:p>
          <a:p>
            <a:r>
              <a:rPr lang="fr-CA" sz="1400" dirty="0"/>
              <a:t>Circulation autour du bassin : Ne pas passer en avant des chronos. </a:t>
            </a:r>
          </a:p>
          <a:p>
            <a:r>
              <a:rPr lang="fr-CA" sz="1400" dirty="0"/>
              <a:t>Lors des finales, il n’y aura aucune circulation du côté entre le juge-arbitre et la chambre d’appel. Les nageurs ne pourront pas passer ou se situe la ligne rouge. S’ils se trouvent de ce côté, ils devront se déplacer en sens anti-horaire. Seuls les </a:t>
            </a:r>
            <a:r>
              <a:rPr lang="fr-CA" sz="1400" dirty="0" err="1"/>
              <a:t>paranageurs</a:t>
            </a:r>
            <a:r>
              <a:rPr lang="fr-CA" sz="1400" dirty="0"/>
              <a:t> sont autorisés pour passer dans le sens- horaire.</a:t>
            </a:r>
          </a:p>
          <a:p>
            <a:endParaRPr lang="fr-CA" sz="1600" dirty="0"/>
          </a:p>
        </p:txBody>
      </p:sp>
      <p:pic>
        <p:nvPicPr>
          <p:cNvPr id="12" name="Picture 11">
            <a:extLst>
              <a:ext uri="{FF2B5EF4-FFF2-40B4-BE49-F238E27FC236}">
                <a16:creationId xmlns:a16="http://schemas.microsoft.com/office/drawing/2014/main" id="{8B5F7AB3-EACA-0E5D-151A-F82276AEB273}"/>
              </a:ext>
            </a:extLst>
          </p:cNvPr>
          <p:cNvPicPr>
            <a:picLocks noChangeAspect="1"/>
          </p:cNvPicPr>
          <p:nvPr/>
        </p:nvPicPr>
        <p:blipFill>
          <a:blip r:embed="rId5"/>
          <a:stretch>
            <a:fillRect/>
          </a:stretch>
        </p:blipFill>
        <p:spPr>
          <a:xfrm>
            <a:off x="366645" y="2585267"/>
            <a:ext cx="8303165" cy="1748963"/>
          </a:xfrm>
          <a:prstGeom prst="rect">
            <a:avLst/>
          </a:prstGeom>
        </p:spPr>
      </p:pic>
      <p:sp>
        <p:nvSpPr>
          <p:cNvPr id="11" name="Arrow: Left 10">
            <a:extLst>
              <a:ext uri="{FF2B5EF4-FFF2-40B4-BE49-F238E27FC236}">
                <a16:creationId xmlns:a16="http://schemas.microsoft.com/office/drawing/2014/main" id="{916A1896-08E5-2718-1931-01FC190B8FB0}"/>
              </a:ext>
            </a:extLst>
          </p:cNvPr>
          <p:cNvSpPr/>
          <p:nvPr/>
        </p:nvSpPr>
        <p:spPr>
          <a:xfrm>
            <a:off x="561815" y="2573502"/>
            <a:ext cx="6472714" cy="189207"/>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Arrow: Down 12">
            <a:extLst>
              <a:ext uri="{FF2B5EF4-FFF2-40B4-BE49-F238E27FC236}">
                <a16:creationId xmlns:a16="http://schemas.microsoft.com/office/drawing/2014/main" id="{74C4C322-CA9E-7A52-2F11-B5EBE446834B}"/>
              </a:ext>
            </a:extLst>
          </p:cNvPr>
          <p:cNvSpPr/>
          <p:nvPr/>
        </p:nvSpPr>
        <p:spPr>
          <a:xfrm>
            <a:off x="152400" y="2676210"/>
            <a:ext cx="179557" cy="149574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Arrow: Right 13">
            <a:extLst>
              <a:ext uri="{FF2B5EF4-FFF2-40B4-BE49-F238E27FC236}">
                <a16:creationId xmlns:a16="http://schemas.microsoft.com/office/drawing/2014/main" id="{0B2B9E4B-E08B-0869-4A48-C896CF4C3928}"/>
              </a:ext>
            </a:extLst>
          </p:cNvPr>
          <p:cNvSpPr/>
          <p:nvPr/>
        </p:nvSpPr>
        <p:spPr>
          <a:xfrm>
            <a:off x="402393" y="4114855"/>
            <a:ext cx="7101493" cy="2311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9" name="Picture 18">
            <a:extLst>
              <a:ext uri="{FF2B5EF4-FFF2-40B4-BE49-F238E27FC236}">
                <a16:creationId xmlns:a16="http://schemas.microsoft.com/office/drawing/2014/main" id="{AEEF1320-0EDB-0293-AD9B-8E3FDD59384B}"/>
              </a:ext>
            </a:extLst>
          </p:cNvPr>
          <p:cNvPicPr>
            <a:picLocks noChangeAspect="1"/>
          </p:cNvPicPr>
          <p:nvPr/>
        </p:nvPicPr>
        <p:blipFill>
          <a:blip r:embed="rId6"/>
          <a:stretch>
            <a:fillRect/>
          </a:stretch>
        </p:blipFill>
        <p:spPr>
          <a:xfrm>
            <a:off x="398417" y="2744845"/>
            <a:ext cx="6340389" cy="1395049"/>
          </a:xfrm>
          <a:prstGeom prst="rect">
            <a:avLst/>
          </a:prstGeom>
        </p:spPr>
      </p:pic>
    </p:spTree>
    <p:extLst>
      <p:ext uri="{BB962C8B-B14F-4D97-AF65-F5344CB8AC3E}">
        <p14:creationId xmlns:p14="http://schemas.microsoft.com/office/powerpoint/2010/main" val="39112408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8794D-B831-74FB-3E3C-085D98E677B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E352420A-9F29-459D-FA99-200212B4216E}"/>
              </a:ext>
            </a:extLst>
          </p:cNvPr>
          <p:cNvSpPr/>
          <p:nvPr/>
        </p:nvSpPr>
        <p:spPr>
          <a:xfrm>
            <a:off x="0" y="0"/>
            <a:ext cx="9143999" cy="5143499"/>
          </a:xfrm>
          <a:prstGeom prst="rect">
            <a:avLst/>
          </a:prstGeom>
          <a:blipFill>
            <a:blip r:embed="rId2" cstate="print"/>
            <a:stretch>
              <a:fillRect/>
            </a:stretch>
          </a:blipFill>
        </p:spPr>
        <p:txBody>
          <a:bodyPr wrap="square" lIns="0" tIns="0" rIns="0" bIns="0" rtlCol="0"/>
          <a:lstStyle/>
          <a:p>
            <a:endParaRPr dirty="0"/>
          </a:p>
        </p:txBody>
      </p:sp>
      <p:sp>
        <p:nvSpPr>
          <p:cNvPr id="3" name="object 3">
            <a:extLst>
              <a:ext uri="{FF2B5EF4-FFF2-40B4-BE49-F238E27FC236}">
                <a16:creationId xmlns:a16="http://schemas.microsoft.com/office/drawing/2014/main" id="{C8A52F1D-FE66-341A-188A-9453DDA9253C}"/>
              </a:ext>
            </a:extLst>
          </p:cNvPr>
          <p:cNvSpPr/>
          <p:nvPr/>
        </p:nvSpPr>
        <p:spPr>
          <a:xfrm>
            <a:off x="8643652" y="4747878"/>
            <a:ext cx="257810" cy="257810"/>
          </a:xfrm>
          <a:custGeom>
            <a:avLst/>
            <a:gdLst/>
            <a:ahLst/>
            <a:cxnLst/>
            <a:rect l="l" t="t" r="r" b="b"/>
            <a:pathLst>
              <a:path w="257809" h="257810">
                <a:moveTo>
                  <a:pt x="128634" y="257269"/>
                </a:moveTo>
                <a:lnTo>
                  <a:pt x="87974" y="250711"/>
                </a:lnTo>
                <a:lnTo>
                  <a:pt x="52663" y="232450"/>
                </a:lnTo>
                <a:lnTo>
                  <a:pt x="24817" y="204605"/>
                </a:lnTo>
                <a:lnTo>
                  <a:pt x="6556" y="169293"/>
                </a:lnTo>
                <a:lnTo>
                  <a:pt x="0" y="128634"/>
                </a:lnTo>
                <a:lnTo>
                  <a:pt x="1682" y="107768"/>
                </a:lnTo>
                <a:lnTo>
                  <a:pt x="14356" y="69518"/>
                </a:lnTo>
                <a:lnTo>
                  <a:pt x="37674" y="37675"/>
                </a:lnTo>
                <a:lnTo>
                  <a:pt x="69518" y="14357"/>
                </a:lnTo>
                <a:lnTo>
                  <a:pt x="107768" y="1683"/>
                </a:lnTo>
                <a:lnTo>
                  <a:pt x="128634" y="0"/>
                </a:lnTo>
                <a:lnTo>
                  <a:pt x="149499" y="1683"/>
                </a:lnTo>
                <a:lnTo>
                  <a:pt x="187749" y="14357"/>
                </a:lnTo>
                <a:lnTo>
                  <a:pt x="219593" y="37675"/>
                </a:lnTo>
                <a:lnTo>
                  <a:pt x="242911" y="69518"/>
                </a:lnTo>
                <a:lnTo>
                  <a:pt x="255585" y="107768"/>
                </a:lnTo>
                <a:lnTo>
                  <a:pt x="257269" y="128634"/>
                </a:lnTo>
                <a:lnTo>
                  <a:pt x="255585" y="149500"/>
                </a:lnTo>
                <a:lnTo>
                  <a:pt x="242911" y="187750"/>
                </a:lnTo>
                <a:lnTo>
                  <a:pt x="219593" y="219593"/>
                </a:lnTo>
                <a:lnTo>
                  <a:pt x="187749" y="242911"/>
                </a:lnTo>
                <a:lnTo>
                  <a:pt x="149499" y="255586"/>
                </a:lnTo>
                <a:lnTo>
                  <a:pt x="128634" y="257269"/>
                </a:lnTo>
                <a:close/>
              </a:path>
            </a:pathLst>
          </a:custGeom>
          <a:solidFill>
            <a:srgbClr val="0A4994"/>
          </a:solidFill>
        </p:spPr>
        <p:txBody>
          <a:bodyPr wrap="square" lIns="0" tIns="0" rIns="0" bIns="0" rtlCol="0"/>
          <a:lstStyle/>
          <a:p>
            <a:endParaRPr/>
          </a:p>
        </p:txBody>
      </p:sp>
      <p:sp>
        <p:nvSpPr>
          <p:cNvPr id="5" name="object 5">
            <a:extLst>
              <a:ext uri="{FF2B5EF4-FFF2-40B4-BE49-F238E27FC236}">
                <a16:creationId xmlns:a16="http://schemas.microsoft.com/office/drawing/2014/main" id="{5323A2C6-D865-5D00-1DC2-CBC826EF0872}"/>
              </a:ext>
            </a:extLst>
          </p:cNvPr>
          <p:cNvSpPr/>
          <p:nvPr/>
        </p:nvSpPr>
        <p:spPr>
          <a:xfrm>
            <a:off x="503375" y="4218035"/>
            <a:ext cx="561749" cy="800577"/>
          </a:xfrm>
          <a:prstGeom prst="rect">
            <a:avLst/>
          </a:prstGeom>
          <a:blipFill>
            <a:blip r:embed="rId3" cstate="print"/>
            <a:stretch>
              <a:fillRect/>
            </a:stretch>
          </a:blipFill>
        </p:spPr>
        <p:txBody>
          <a:bodyPr wrap="square" lIns="0" tIns="0" rIns="0" bIns="0" rtlCol="0"/>
          <a:lstStyle/>
          <a:p>
            <a:endParaRPr/>
          </a:p>
        </p:txBody>
      </p:sp>
      <p:sp>
        <p:nvSpPr>
          <p:cNvPr id="6" name="object 6">
            <a:extLst>
              <a:ext uri="{FF2B5EF4-FFF2-40B4-BE49-F238E27FC236}">
                <a16:creationId xmlns:a16="http://schemas.microsoft.com/office/drawing/2014/main" id="{3FCF68C2-54E6-44C6-4926-576365640A37}"/>
              </a:ext>
            </a:extLst>
          </p:cNvPr>
          <p:cNvSpPr/>
          <p:nvPr/>
        </p:nvSpPr>
        <p:spPr>
          <a:xfrm>
            <a:off x="4" y="4865613"/>
            <a:ext cx="2720975" cy="231140"/>
          </a:xfrm>
          <a:custGeom>
            <a:avLst/>
            <a:gdLst/>
            <a:ahLst/>
            <a:cxnLst/>
            <a:rect l="l" t="t" r="r" b="b"/>
            <a:pathLst>
              <a:path w="2720975" h="231139">
                <a:moveTo>
                  <a:pt x="620569" y="230744"/>
                </a:moveTo>
                <a:lnTo>
                  <a:pt x="576670" y="230699"/>
                </a:lnTo>
                <a:lnTo>
                  <a:pt x="532799" y="230076"/>
                </a:lnTo>
                <a:lnTo>
                  <a:pt x="488983" y="228867"/>
                </a:lnTo>
                <a:lnTo>
                  <a:pt x="445251" y="227066"/>
                </a:lnTo>
                <a:lnTo>
                  <a:pt x="401632" y="224663"/>
                </a:lnTo>
                <a:lnTo>
                  <a:pt x="358154" y="221653"/>
                </a:lnTo>
                <a:lnTo>
                  <a:pt x="314844" y="218027"/>
                </a:lnTo>
                <a:lnTo>
                  <a:pt x="271732" y="213778"/>
                </a:lnTo>
                <a:lnTo>
                  <a:pt x="228844" y="208899"/>
                </a:lnTo>
                <a:lnTo>
                  <a:pt x="186211" y="203382"/>
                </a:lnTo>
                <a:lnTo>
                  <a:pt x="73017" y="187340"/>
                </a:lnTo>
                <a:lnTo>
                  <a:pt x="33622" y="180423"/>
                </a:lnTo>
                <a:lnTo>
                  <a:pt x="0" y="171612"/>
                </a:lnTo>
                <a:lnTo>
                  <a:pt x="0" y="0"/>
                </a:lnTo>
                <a:lnTo>
                  <a:pt x="2206" y="623"/>
                </a:lnTo>
                <a:lnTo>
                  <a:pt x="40076" y="13306"/>
                </a:lnTo>
                <a:lnTo>
                  <a:pt x="77673" y="24912"/>
                </a:lnTo>
                <a:lnTo>
                  <a:pt x="115978" y="35816"/>
                </a:lnTo>
                <a:lnTo>
                  <a:pt x="154948" y="46020"/>
                </a:lnTo>
                <a:lnTo>
                  <a:pt x="194539" y="55528"/>
                </a:lnTo>
                <a:lnTo>
                  <a:pt x="234708" y="64342"/>
                </a:lnTo>
                <a:lnTo>
                  <a:pt x="275409" y="72467"/>
                </a:lnTo>
                <a:lnTo>
                  <a:pt x="316601" y="79903"/>
                </a:lnTo>
                <a:lnTo>
                  <a:pt x="358238" y="86656"/>
                </a:lnTo>
                <a:lnTo>
                  <a:pt x="400278" y="92728"/>
                </a:lnTo>
                <a:lnTo>
                  <a:pt x="442675" y="98121"/>
                </a:lnTo>
                <a:lnTo>
                  <a:pt x="485386" y="102840"/>
                </a:lnTo>
                <a:lnTo>
                  <a:pt x="528369" y="106886"/>
                </a:lnTo>
                <a:lnTo>
                  <a:pt x="571578" y="110263"/>
                </a:lnTo>
                <a:lnTo>
                  <a:pt x="614970" y="112975"/>
                </a:lnTo>
                <a:lnTo>
                  <a:pt x="658501" y="115024"/>
                </a:lnTo>
                <a:lnTo>
                  <a:pt x="702128" y="116413"/>
                </a:lnTo>
                <a:lnTo>
                  <a:pt x="745806" y="117145"/>
                </a:lnTo>
                <a:lnTo>
                  <a:pt x="1533680" y="117224"/>
                </a:lnTo>
                <a:lnTo>
                  <a:pt x="1303511" y="161081"/>
                </a:lnTo>
                <a:lnTo>
                  <a:pt x="1221328" y="175640"/>
                </a:lnTo>
                <a:lnTo>
                  <a:pt x="1138513" y="189075"/>
                </a:lnTo>
                <a:lnTo>
                  <a:pt x="1096804" y="195256"/>
                </a:lnTo>
                <a:lnTo>
                  <a:pt x="1054856" y="201018"/>
                </a:lnTo>
                <a:lnTo>
                  <a:pt x="1012236" y="206347"/>
                </a:lnTo>
                <a:lnTo>
                  <a:pt x="969360" y="211174"/>
                </a:lnTo>
                <a:lnTo>
                  <a:pt x="926259" y="215488"/>
                </a:lnTo>
                <a:lnTo>
                  <a:pt x="882958" y="219284"/>
                </a:lnTo>
                <a:lnTo>
                  <a:pt x="839487" y="222553"/>
                </a:lnTo>
                <a:lnTo>
                  <a:pt x="795874" y="225288"/>
                </a:lnTo>
                <a:lnTo>
                  <a:pt x="752148" y="227483"/>
                </a:lnTo>
                <a:lnTo>
                  <a:pt x="708336" y="229128"/>
                </a:lnTo>
                <a:lnTo>
                  <a:pt x="664467" y="230218"/>
                </a:lnTo>
                <a:lnTo>
                  <a:pt x="620569" y="230744"/>
                </a:lnTo>
                <a:close/>
              </a:path>
              <a:path w="2720975" h="231139">
                <a:moveTo>
                  <a:pt x="1533680" y="117224"/>
                </a:moveTo>
                <a:lnTo>
                  <a:pt x="789491" y="117224"/>
                </a:lnTo>
                <a:lnTo>
                  <a:pt x="833141" y="116652"/>
                </a:lnTo>
                <a:lnTo>
                  <a:pt x="876711" y="115433"/>
                </a:lnTo>
                <a:lnTo>
                  <a:pt x="920429" y="113582"/>
                </a:lnTo>
                <a:lnTo>
                  <a:pt x="963986" y="111160"/>
                </a:lnTo>
                <a:lnTo>
                  <a:pt x="1007396" y="108214"/>
                </a:lnTo>
                <a:lnTo>
                  <a:pt x="1050672" y="104790"/>
                </a:lnTo>
                <a:lnTo>
                  <a:pt x="1136881" y="96701"/>
                </a:lnTo>
                <a:lnTo>
                  <a:pt x="1222724" y="87268"/>
                </a:lnTo>
                <a:lnTo>
                  <a:pt x="1607463" y="38287"/>
                </a:lnTo>
                <a:lnTo>
                  <a:pt x="1736312" y="23540"/>
                </a:lnTo>
                <a:lnTo>
                  <a:pt x="1821016" y="15430"/>
                </a:lnTo>
                <a:lnTo>
                  <a:pt x="1863046" y="12070"/>
                </a:lnTo>
                <a:lnTo>
                  <a:pt x="1905464" y="9167"/>
                </a:lnTo>
                <a:lnTo>
                  <a:pt x="1948198" y="6758"/>
                </a:lnTo>
                <a:lnTo>
                  <a:pt x="1991170" y="4881"/>
                </a:lnTo>
                <a:lnTo>
                  <a:pt x="2034308" y="3574"/>
                </a:lnTo>
                <a:lnTo>
                  <a:pt x="2077538" y="2876"/>
                </a:lnTo>
                <a:lnTo>
                  <a:pt x="2120785" y="2825"/>
                </a:lnTo>
                <a:lnTo>
                  <a:pt x="2163973" y="3458"/>
                </a:lnTo>
                <a:lnTo>
                  <a:pt x="2207029" y="4814"/>
                </a:lnTo>
                <a:lnTo>
                  <a:pt x="2249880" y="6930"/>
                </a:lnTo>
                <a:lnTo>
                  <a:pt x="2292448" y="9845"/>
                </a:lnTo>
                <a:lnTo>
                  <a:pt x="2334660" y="13597"/>
                </a:lnTo>
                <a:lnTo>
                  <a:pt x="2376443" y="18224"/>
                </a:lnTo>
                <a:lnTo>
                  <a:pt x="2417721" y="23763"/>
                </a:lnTo>
                <a:lnTo>
                  <a:pt x="2458420" y="30254"/>
                </a:lnTo>
                <a:lnTo>
                  <a:pt x="2480132" y="34309"/>
                </a:lnTo>
                <a:lnTo>
                  <a:pt x="2218395" y="34309"/>
                </a:lnTo>
                <a:lnTo>
                  <a:pt x="2175331" y="35004"/>
                </a:lnTo>
                <a:lnTo>
                  <a:pt x="2132266" y="36468"/>
                </a:lnTo>
                <a:lnTo>
                  <a:pt x="2089273" y="38657"/>
                </a:lnTo>
                <a:lnTo>
                  <a:pt x="2046424" y="41530"/>
                </a:lnTo>
                <a:lnTo>
                  <a:pt x="2003791" y="45044"/>
                </a:lnTo>
                <a:lnTo>
                  <a:pt x="1961446" y="49157"/>
                </a:lnTo>
                <a:lnTo>
                  <a:pt x="1919461" y="53826"/>
                </a:lnTo>
                <a:lnTo>
                  <a:pt x="1877909" y="59009"/>
                </a:lnTo>
                <a:lnTo>
                  <a:pt x="1836862" y="64665"/>
                </a:lnTo>
                <a:lnTo>
                  <a:pt x="1753644" y="77491"/>
                </a:lnTo>
                <a:lnTo>
                  <a:pt x="1630139" y="99025"/>
                </a:lnTo>
                <a:lnTo>
                  <a:pt x="1533680" y="117224"/>
                </a:lnTo>
                <a:close/>
              </a:path>
              <a:path w="2720975" h="231139">
                <a:moveTo>
                  <a:pt x="2720850" y="105508"/>
                </a:moveTo>
                <a:lnTo>
                  <a:pt x="2677836" y="91431"/>
                </a:lnTo>
                <a:lnTo>
                  <a:pt x="2633133" y="78933"/>
                </a:lnTo>
                <a:lnTo>
                  <a:pt x="2594043" y="69615"/>
                </a:lnTo>
                <a:lnTo>
                  <a:pt x="2554231" y="61489"/>
                </a:lnTo>
                <a:lnTo>
                  <a:pt x="2513769" y="54513"/>
                </a:lnTo>
                <a:lnTo>
                  <a:pt x="2472729" y="48644"/>
                </a:lnTo>
                <a:lnTo>
                  <a:pt x="2431183" y="43840"/>
                </a:lnTo>
                <a:lnTo>
                  <a:pt x="2389204" y="40058"/>
                </a:lnTo>
                <a:lnTo>
                  <a:pt x="2346863" y="37256"/>
                </a:lnTo>
                <a:lnTo>
                  <a:pt x="2304234" y="35392"/>
                </a:lnTo>
                <a:lnTo>
                  <a:pt x="2261387" y="34424"/>
                </a:lnTo>
                <a:lnTo>
                  <a:pt x="2218395" y="34309"/>
                </a:lnTo>
                <a:lnTo>
                  <a:pt x="2480132" y="34309"/>
                </a:lnTo>
                <a:lnTo>
                  <a:pt x="2537784" y="46240"/>
                </a:lnTo>
                <a:lnTo>
                  <a:pt x="2576300" y="55811"/>
                </a:lnTo>
                <a:lnTo>
                  <a:pt x="2613939" y="66486"/>
                </a:lnTo>
                <a:lnTo>
                  <a:pt x="2650626" y="78301"/>
                </a:lnTo>
                <a:lnTo>
                  <a:pt x="2686288" y="91296"/>
                </a:lnTo>
                <a:lnTo>
                  <a:pt x="2720850" y="105508"/>
                </a:lnTo>
                <a:close/>
              </a:path>
            </a:pathLst>
          </a:custGeom>
          <a:solidFill>
            <a:srgbClr val="00408F"/>
          </a:solidFill>
        </p:spPr>
        <p:txBody>
          <a:bodyPr wrap="square" lIns="0" tIns="0" rIns="0" bIns="0" rtlCol="0"/>
          <a:lstStyle/>
          <a:p>
            <a:endParaRPr/>
          </a:p>
        </p:txBody>
      </p:sp>
      <p:sp>
        <p:nvSpPr>
          <p:cNvPr id="7" name="object 7">
            <a:extLst>
              <a:ext uri="{FF2B5EF4-FFF2-40B4-BE49-F238E27FC236}">
                <a16:creationId xmlns:a16="http://schemas.microsoft.com/office/drawing/2014/main" id="{1F0B1D4E-2EF2-2C6F-5FBC-1D5B780B3E5D}"/>
              </a:ext>
            </a:extLst>
          </p:cNvPr>
          <p:cNvSpPr/>
          <p:nvPr/>
        </p:nvSpPr>
        <p:spPr>
          <a:xfrm>
            <a:off x="951507" y="4930680"/>
            <a:ext cx="1929130" cy="213360"/>
          </a:xfrm>
          <a:custGeom>
            <a:avLst/>
            <a:gdLst/>
            <a:ahLst/>
            <a:cxnLst/>
            <a:rect l="l" t="t" r="r" b="b"/>
            <a:pathLst>
              <a:path w="1929130" h="213360">
                <a:moveTo>
                  <a:pt x="250957" y="190815"/>
                </a:moveTo>
                <a:lnTo>
                  <a:pt x="208420" y="190684"/>
                </a:lnTo>
                <a:lnTo>
                  <a:pt x="166064" y="189507"/>
                </a:lnTo>
                <a:lnTo>
                  <a:pt x="123966" y="187208"/>
                </a:lnTo>
                <a:lnTo>
                  <a:pt x="82206" y="183711"/>
                </a:lnTo>
                <a:lnTo>
                  <a:pt x="40857" y="178940"/>
                </a:lnTo>
                <a:lnTo>
                  <a:pt x="0" y="172820"/>
                </a:lnTo>
                <a:lnTo>
                  <a:pt x="43593" y="172315"/>
                </a:lnTo>
                <a:lnTo>
                  <a:pt x="86856" y="170647"/>
                </a:lnTo>
                <a:lnTo>
                  <a:pt x="129800" y="167905"/>
                </a:lnTo>
                <a:lnTo>
                  <a:pt x="172438" y="164178"/>
                </a:lnTo>
                <a:lnTo>
                  <a:pt x="214781" y="159555"/>
                </a:lnTo>
                <a:lnTo>
                  <a:pt x="256843" y="154128"/>
                </a:lnTo>
                <a:lnTo>
                  <a:pt x="298635" y="147984"/>
                </a:lnTo>
                <a:lnTo>
                  <a:pt x="340170" y="141214"/>
                </a:lnTo>
                <a:lnTo>
                  <a:pt x="381459" y="133908"/>
                </a:lnTo>
                <a:lnTo>
                  <a:pt x="463351" y="118042"/>
                </a:lnTo>
                <a:lnTo>
                  <a:pt x="742923" y="58941"/>
                </a:lnTo>
                <a:lnTo>
                  <a:pt x="822133" y="43523"/>
                </a:lnTo>
                <a:lnTo>
                  <a:pt x="862072" y="36330"/>
                </a:lnTo>
                <a:lnTo>
                  <a:pt x="902227" y="29576"/>
                </a:lnTo>
                <a:lnTo>
                  <a:pt x="942591" y="23332"/>
                </a:lnTo>
                <a:lnTo>
                  <a:pt x="983156" y="17673"/>
                </a:lnTo>
                <a:lnTo>
                  <a:pt x="1023920" y="12669"/>
                </a:lnTo>
                <a:lnTo>
                  <a:pt x="1064872" y="8392"/>
                </a:lnTo>
                <a:lnTo>
                  <a:pt x="1106009" y="4915"/>
                </a:lnTo>
                <a:lnTo>
                  <a:pt x="1147322" y="2309"/>
                </a:lnTo>
                <a:lnTo>
                  <a:pt x="1188807" y="647"/>
                </a:lnTo>
                <a:lnTo>
                  <a:pt x="1230458" y="0"/>
                </a:lnTo>
                <a:lnTo>
                  <a:pt x="1272267" y="440"/>
                </a:lnTo>
                <a:lnTo>
                  <a:pt x="1314727" y="2100"/>
                </a:lnTo>
                <a:lnTo>
                  <a:pt x="1357022" y="5030"/>
                </a:lnTo>
                <a:lnTo>
                  <a:pt x="1399032" y="9196"/>
                </a:lnTo>
                <a:lnTo>
                  <a:pt x="1440637" y="14570"/>
                </a:lnTo>
                <a:lnTo>
                  <a:pt x="1481717" y="21118"/>
                </a:lnTo>
                <a:lnTo>
                  <a:pt x="1522154" y="28809"/>
                </a:lnTo>
                <a:lnTo>
                  <a:pt x="1561827" y="37610"/>
                </a:lnTo>
                <a:lnTo>
                  <a:pt x="1600617" y="47491"/>
                </a:lnTo>
                <a:lnTo>
                  <a:pt x="1638405" y="58419"/>
                </a:lnTo>
                <a:lnTo>
                  <a:pt x="1675069" y="70364"/>
                </a:lnTo>
                <a:lnTo>
                  <a:pt x="1691056" y="76198"/>
                </a:lnTo>
                <a:lnTo>
                  <a:pt x="1284722" y="76198"/>
                </a:lnTo>
                <a:lnTo>
                  <a:pt x="1242146" y="76617"/>
                </a:lnTo>
                <a:lnTo>
                  <a:pt x="1199562" y="78107"/>
                </a:lnTo>
                <a:lnTo>
                  <a:pt x="1157665" y="80582"/>
                </a:lnTo>
                <a:lnTo>
                  <a:pt x="1116078" y="83955"/>
                </a:lnTo>
                <a:lnTo>
                  <a:pt x="1074768" y="88125"/>
                </a:lnTo>
                <a:lnTo>
                  <a:pt x="1033699" y="92990"/>
                </a:lnTo>
                <a:lnTo>
                  <a:pt x="992840" y="98448"/>
                </a:lnTo>
                <a:lnTo>
                  <a:pt x="952154" y="104398"/>
                </a:lnTo>
                <a:lnTo>
                  <a:pt x="871166" y="117364"/>
                </a:lnTo>
                <a:lnTo>
                  <a:pt x="750100" y="137960"/>
                </a:lnTo>
                <a:lnTo>
                  <a:pt x="669342" y="151257"/>
                </a:lnTo>
                <a:lnTo>
                  <a:pt x="588533" y="163292"/>
                </a:lnTo>
                <a:lnTo>
                  <a:pt x="547322" y="168803"/>
                </a:lnTo>
                <a:lnTo>
                  <a:pt x="505674" y="173873"/>
                </a:lnTo>
                <a:lnTo>
                  <a:pt x="463667" y="178428"/>
                </a:lnTo>
                <a:lnTo>
                  <a:pt x="421379" y="182391"/>
                </a:lnTo>
                <a:lnTo>
                  <a:pt x="378887" y="185687"/>
                </a:lnTo>
                <a:lnTo>
                  <a:pt x="336268" y="188241"/>
                </a:lnTo>
                <a:lnTo>
                  <a:pt x="293599" y="189974"/>
                </a:lnTo>
                <a:lnTo>
                  <a:pt x="250957" y="190815"/>
                </a:lnTo>
                <a:close/>
              </a:path>
              <a:path w="1929130" h="213360">
                <a:moveTo>
                  <a:pt x="1928850" y="212819"/>
                </a:moveTo>
                <a:lnTo>
                  <a:pt x="1923738" y="212819"/>
                </a:lnTo>
                <a:lnTo>
                  <a:pt x="1903816" y="202864"/>
                </a:lnTo>
                <a:lnTo>
                  <a:pt x="1871542" y="188191"/>
                </a:lnTo>
                <a:lnTo>
                  <a:pt x="1803453" y="161354"/>
                </a:lnTo>
                <a:lnTo>
                  <a:pt x="1731122" y="137955"/>
                </a:lnTo>
                <a:lnTo>
                  <a:pt x="1693590" y="127592"/>
                </a:lnTo>
                <a:lnTo>
                  <a:pt x="1655208" y="118130"/>
                </a:lnTo>
                <a:lnTo>
                  <a:pt x="1616070" y="109588"/>
                </a:lnTo>
                <a:lnTo>
                  <a:pt x="1576250" y="101982"/>
                </a:lnTo>
                <a:lnTo>
                  <a:pt x="1535824" y="95327"/>
                </a:lnTo>
                <a:lnTo>
                  <a:pt x="1494866" y="89637"/>
                </a:lnTo>
                <a:lnTo>
                  <a:pt x="1453452" y="84928"/>
                </a:lnTo>
                <a:lnTo>
                  <a:pt x="1411655" y="81215"/>
                </a:lnTo>
                <a:lnTo>
                  <a:pt x="1369551" y="78512"/>
                </a:lnTo>
                <a:lnTo>
                  <a:pt x="1327215" y="76835"/>
                </a:lnTo>
                <a:lnTo>
                  <a:pt x="1284722" y="76198"/>
                </a:lnTo>
                <a:lnTo>
                  <a:pt x="1691056" y="76198"/>
                </a:lnTo>
                <a:lnTo>
                  <a:pt x="1744554" y="97173"/>
                </a:lnTo>
                <a:lnTo>
                  <a:pt x="1808114" y="127667"/>
                </a:lnTo>
                <a:lnTo>
                  <a:pt x="1864791" y="161590"/>
                </a:lnTo>
                <a:lnTo>
                  <a:pt x="1913630" y="198690"/>
                </a:lnTo>
                <a:lnTo>
                  <a:pt x="1928850" y="212819"/>
                </a:lnTo>
                <a:close/>
              </a:path>
            </a:pathLst>
          </a:custGeom>
          <a:solidFill>
            <a:srgbClr val="00ABD9"/>
          </a:solidFill>
        </p:spPr>
        <p:txBody>
          <a:bodyPr wrap="square" lIns="0" tIns="0" rIns="0" bIns="0" rtlCol="0"/>
          <a:lstStyle/>
          <a:p>
            <a:endParaRPr/>
          </a:p>
        </p:txBody>
      </p:sp>
      <p:sp>
        <p:nvSpPr>
          <p:cNvPr id="8" name="object 8">
            <a:extLst>
              <a:ext uri="{FF2B5EF4-FFF2-40B4-BE49-F238E27FC236}">
                <a16:creationId xmlns:a16="http://schemas.microsoft.com/office/drawing/2014/main" id="{52CFC630-84E1-48CE-76D4-58348FE2A002}"/>
              </a:ext>
            </a:extLst>
          </p:cNvPr>
          <p:cNvSpPr/>
          <p:nvPr/>
        </p:nvSpPr>
        <p:spPr>
          <a:xfrm>
            <a:off x="8007887" y="0"/>
            <a:ext cx="1136650" cy="175895"/>
          </a:xfrm>
          <a:custGeom>
            <a:avLst/>
            <a:gdLst/>
            <a:ahLst/>
            <a:cxnLst/>
            <a:rect l="l" t="t" r="r" b="b"/>
            <a:pathLst>
              <a:path w="1136650" h="175895">
                <a:moveTo>
                  <a:pt x="229485" y="175336"/>
                </a:moveTo>
                <a:lnTo>
                  <a:pt x="136905" y="174891"/>
                </a:lnTo>
                <a:lnTo>
                  <a:pt x="0" y="172002"/>
                </a:lnTo>
                <a:lnTo>
                  <a:pt x="90507" y="168776"/>
                </a:lnTo>
                <a:lnTo>
                  <a:pt x="179710" y="164356"/>
                </a:lnTo>
                <a:lnTo>
                  <a:pt x="267334" y="158761"/>
                </a:lnTo>
                <a:lnTo>
                  <a:pt x="353108" y="152014"/>
                </a:lnTo>
                <a:lnTo>
                  <a:pt x="436760" y="144135"/>
                </a:lnTo>
                <a:lnTo>
                  <a:pt x="518018" y="135145"/>
                </a:lnTo>
                <a:lnTo>
                  <a:pt x="596610" y="125065"/>
                </a:lnTo>
                <a:lnTo>
                  <a:pt x="672262" y="113917"/>
                </a:lnTo>
                <a:lnTo>
                  <a:pt x="744703" y="101722"/>
                </a:lnTo>
                <a:lnTo>
                  <a:pt x="815330" y="88096"/>
                </a:lnTo>
                <a:lnTo>
                  <a:pt x="880906" y="73303"/>
                </a:lnTo>
                <a:lnTo>
                  <a:pt x="939846" y="57853"/>
                </a:lnTo>
                <a:lnTo>
                  <a:pt x="993495" y="41770"/>
                </a:lnTo>
                <a:lnTo>
                  <a:pt x="1043192" y="25078"/>
                </a:lnTo>
                <a:lnTo>
                  <a:pt x="1090284" y="7804"/>
                </a:lnTo>
                <a:lnTo>
                  <a:pt x="1110561" y="0"/>
                </a:lnTo>
                <a:lnTo>
                  <a:pt x="1136111" y="0"/>
                </a:lnTo>
                <a:lnTo>
                  <a:pt x="1136111" y="113201"/>
                </a:lnTo>
                <a:lnTo>
                  <a:pt x="1052872" y="124748"/>
                </a:lnTo>
                <a:lnTo>
                  <a:pt x="966814" y="135198"/>
                </a:lnTo>
                <a:lnTo>
                  <a:pt x="877922" y="144549"/>
                </a:lnTo>
                <a:lnTo>
                  <a:pt x="787538" y="152636"/>
                </a:lnTo>
                <a:lnTo>
                  <a:pt x="695858" y="159480"/>
                </a:lnTo>
                <a:lnTo>
                  <a:pt x="603211" y="165089"/>
                </a:lnTo>
                <a:lnTo>
                  <a:pt x="463142" y="171204"/>
                </a:lnTo>
                <a:lnTo>
                  <a:pt x="322734" y="174587"/>
                </a:lnTo>
                <a:lnTo>
                  <a:pt x="229485" y="175336"/>
                </a:lnTo>
                <a:close/>
              </a:path>
            </a:pathLst>
          </a:custGeom>
          <a:solidFill>
            <a:srgbClr val="FFED00"/>
          </a:solidFill>
        </p:spPr>
        <p:txBody>
          <a:bodyPr wrap="square" lIns="0" tIns="0" rIns="0" bIns="0" rtlCol="0"/>
          <a:lstStyle/>
          <a:p>
            <a:endParaRPr/>
          </a:p>
        </p:txBody>
      </p:sp>
      <p:sp>
        <p:nvSpPr>
          <p:cNvPr id="9" name="object 9">
            <a:extLst>
              <a:ext uri="{FF2B5EF4-FFF2-40B4-BE49-F238E27FC236}">
                <a16:creationId xmlns:a16="http://schemas.microsoft.com/office/drawing/2014/main" id="{3C65F1C5-0369-4A9B-8252-47438C85FBC5}"/>
              </a:ext>
            </a:extLst>
          </p:cNvPr>
          <p:cNvSpPr/>
          <p:nvPr/>
        </p:nvSpPr>
        <p:spPr>
          <a:xfrm>
            <a:off x="7034631" y="80310"/>
            <a:ext cx="2109470" cy="185420"/>
          </a:xfrm>
          <a:custGeom>
            <a:avLst/>
            <a:gdLst/>
            <a:ahLst/>
            <a:cxnLst/>
            <a:rect l="l" t="t" r="r" b="b"/>
            <a:pathLst>
              <a:path w="2109470" h="185420">
                <a:moveTo>
                  <a:pt x="2109342" y="93955"/>
                </a:moveTo>
                <a:lnTo>
                  <a:pt x="1497288" y="93955"/>
                </a:lnTo>
                <a:lnTo>
                  <a:pt x="1531155" y="93892"/>
                </a:lnTo>
                <a:lnTo>
                  <a:pt x="1565016" y="93305"/>
                </a:lnTo>
                <a:lnTo>
                  <a:pt x="1632586" y="90550"/>
                </a:lnTo>
                <a:lnTo>
                  <a:pt x="1699723" y="85669"/>
                </a:lnTo>
                <a:lnTo>
                  <a:pt x="1766158" y="78644"/>
                </a:lnTo>
                <a:lnTo>
                  <a:pt x="1831617" y="69455"/>
                </a:lnTo>
                <a:lnTo>
                  <a:pt x="1895831" y="58082"/>
                </a:lnTo>
                <a:lnTo>
                  <a:pt x="1958525" y="44506"/>
                </a:lnTo>
                <a:lnTo>
                  <a:pt x="2019430" y="28707"/>
                </a:lnTo>
                <a:lnTo>
                  <a:pt x="2078273" y="10665"/>
                </a:lnTo>
                <a:lnTo>
                  <a:pt x="2107632" y="499"/>
                </a:lnTo>
                <a:lnTo>
                  <a:pt x="2109342" y="0"/>
                </a:lnTo>
                <a:lnTo>
                  <a:pt x="2109342" y="93955"/>
                </a:lnTo>
                <a:close/>
              </a:path>
              <a:path w="2109470" h="185420">
                <a:moveTo>
                  <a:pt x="0" y="84565"/>
                </a:moveTo>
                <a:lnTo>
                  <a:pt x="54440" y="62759"/>
                </a:lnTo>
                <a:lnTo>
                  <a:pt x="112062" y="44733"/>
                </a:lnTo>
                <a:lnTo>
                  <a:pt x="172403" y="30243"/>
                </a:lnTo>
                <a:lnTo>
                  <a:pt x="235000" y="19046"/>
                </a:lnTo>
                <a:lnTo>
                  <a:pt x="299394" y="10898"/>
                </a:lnTo>
                <a:lnTo>
                  <a:pt x="365120" y="5554"/>
                </a:lnTo>
                <a:lnTo>
                  <a:pt x="431719" y="2771"/>
                </a:lnTo>
                <a:lnTo>
                  <a:pt x="465200" y="2264"/>
                </a:lnTo>
                <a:lnTo>
                  <a:pt x="498728" y="2305"/>
                </a:lnTo>
                <a:lnTo>
                  <a:pt x="565685" y="3912"/>
                </a:lnTo>
                <a:lnTo>
                  <a:pt x="632128" y="7347"/>
                </a:lnTo>
                <a:lnTo>
                  <a:pt x="697597" y="12367"/>
                </a:lnTo>
                <a:lnTo>
                  <a:pt x="763263" y="18867"/>
                </a:lnTo>
                <a:lnTo>
                  <a:pt x="837533" y="27498"/>
                </a:lnTo>
                <a:lnTo>
                  <a:pt x="389528" y="27498"/>
                </a:lnTo>
                <a:lnTo>
                  <a:pt x="356199" y="27591"/>
                </a:lnTo>
                <a:lnTo>
                  <a:pt x="289933" y="29861"/>
                </a:lnTo>
                <a:lnTo>
                  <a:pt x="224564" y="35137"/>
                </a:lnTo>
                <a:lnTo>
                  <a:pt x="160539" y="43692"/>
                </a:lnTo>
                <a:lnTo>
                  <a:pt x="98306" y="55797"/>
                </a:lnTo>
                <a:lnTo>
                  <a:pt x="33346" y="73282"/>
                </a:lnTo>
                <a:lnTo>
                  <a:pt x="0" y="84565"/>
                </a:lnTo>
                <a:close/>
              </a:path>
              <a:path w="2109470" h="185420">
                <a:moveTo>
                  <a:pt x="1628245" y="184942"/>
                </a:moveTo>
                <a:lnTo>
                  <a:pt x="1560203" y="183646"/>
                </a:lnTo>
                <a:lnTo>
                  <a:pt x="1492339" y="180569"/>
                </a:lnTo>
                <a:lnTo>
                  <a:pt x="1424828" y="175756"/>
                </a:lnTo>
                <a:lnTo>
                  <a:pt x="1357844" y="169256"/>
                </a:lnTo>
                <a:lnTo>
                  <a:pt x="1291563" y="161116"/>
                </a:lnTo>
                <a:lnTo>
                  <a:pt x="1226708" y="151544"/>
                </a:lnTo>
                <a:lnTo>
                  <a:pt x="1130599" y="135035"/>
                </a:lnTo>
                <a:lnTo>
                  <a:pt x="813768" y="73420"/>
                </a:lnTo>
                <a:lnTo>
                  <a:pt x="749827" y="62109"/>
                </a:lnTo>
                <a:lnTo>
                  <a:pt x="685312" y="51829"/>
                </a:lnTo>
                <a:lnTo>
                  <a:pt x="621277" y="43142"/>
                </a:lnTo>
                <a:lnTo>
                  <a:pt x="555900" y="36103"/>
                </a:lnTo>
                <a:lnTo>
                  <a:pt x="489630" y="30984"/>
                </a:lnTo>
                <a:lnTo>
                  <a:pt x="422913" y="28056"/>
                </a:lnTo>
                <a:lnTo>
                  <a:pt x="389528" y="27498"/>
                </a:lnTo>
                <a:lnTo>
                  <a:pt x="837533" y="27498"/>
                </a:lnTo>
                <a:lnTo>
                  <a:pt x="1161424" y="69945"/>
                </a:lnTo>
                <a:lnTo>
                  <a:pt x="1227974" y="77506"/>
                </a:lnTo>
                <a:lnTo>
                  <a:pt x="1294807" y="83990"/>
                </a:lnTo>
                <a:lnTo>
                  <a:pt x="1362011" y="89095"/>
                </a:lnTo>
                <a:lnTo>
                  <a:pt x="1429671" y="92519"/>
                </a:lnTo>
                <a:lnTo>
                  <a:pt x="1497288" y="93955"/>
                </a:lnTo>
                <a:lnTo>
                  <a:pt x="2109342" y="93955"/>
                </a:lnTo>
                <a:lnTo>
                  <a:pt x="2109342" y="137547"/>
                </a:lnTo>
                <a:lnTo>
                  <a:pt x="2052736" y="150153"/>
                </a:lnTo>
                <a:lnTo>
                  <a:pt x="1964981" y="163011"/>
                </a:lnTo>
                <a:lnTo>
                  <a:pt x="1898681" y="171343"/>
                </a:lnTo>
                <a:lnTo>
                  <a:pt x="1831682" y="177655"/>
                </a:lnTo>
                <a:lnTo>
                  <a:pt x="1764161" y="181993"/>
                </a:lnTo>
                <a:lnTo>
                  <a:pt x="1696289" y="184406"/>
                </a:lnTo>
                <a:lnTo>
                  <a:pt x="1662278" y="184905"/>
                </a:lnTo>
                <a:lnTo>
                  <a:pt x="1628245" y="184942"/>
                </a:lnTo>
                <a:close/>
              </a:path>
            </a:pathLst>
          </a:custGeom>
          <a:solidFill>
            <a:srgbClr val="00408F"/>
          </a:solidFill>
        </p:spPr>
        <p:txBody>
          <a:bodyPr wrap="square" lIns="0" tIns="0" rIns="0" bIns="0" rtlCol="0"/>
          <a:lstStyle/>
          <a:p>
            <a:endParaRPr/>
          </a:p>
        </p:txBody>
      </p:sp>
      <p:sp>
        <p:nvSpPr>
          <p:cNvPr id="15" name="object 15">
            <a:extLst>
              <a:ext uri="{FF2B5EF4-FFF2-40B4-BE49-F238E27FC236}">
                <a16:creationId xmlns:a16="http://schemas.microsoft.com/office/drawing/2014/main" id="{4E8909D3-11C3-8072-EBB5-C5D5431CE0C4}"/>
              </a:ext>
            </a:extLst>
          </p:cNvPr>
          <p:cNvSpPr txBox="1"/>
          <p:nvPr/>
        </p:nvSpPr>
        <p:spPr>
          <a:xfrm>
            <a:off x="3111175" y="4766986"/>
            <a:ext cx="2748280" cy="143052"/>
          </a:xfrm>
          <a:prstGeom prst="rect">
            <a:avLst/>
          </a:prstGeom>
        </p:spPr>
        <p:txBody>
          <a:bodyPr vert="horz" wrap="square" lIns="0" tIns="0" rIns="0" bIns="0" rtlCol="0">
            <a:spAutoFit/>
          </a:bodyPr>
          <a:lstStyle/>
          <a:p>
            <a:pPr marL="12700">
              <a:lnSpc>
                <a:spcPts val="1145"/>
              </a:lnSpc>
            </a:pPr>
            <a:r>
              <a:rPr lang="fr-CA" sz="1100" spc="-5" dirty="0">
                <a:solidFill>
                  <a:srgbClr val="1F497D"/>
                </a:solidFill>
                <a:latin typeface="Calibri"/>
                <a:cs typeface="Calibri"/>
              </a:rPr>
              <a:t>Championnat Québécois- 14 au 18 mai 2025</a:t>
            </a:r>
            <a:endParaRPr sz="1100" dirty="0">
              <a:latin typeface="Calibri"/>
              <a:cs typeface="Calibri"/>
            </a:endParaRPr>
          </a:p>
        </p:txBody>
      </p:sp>
      <p:sp>
        <p:nvSpPr>
          <p:cNvPr id="16" name="object 16">
            <a:extLst>
              <a:ext uri="{FF2B5EF4-FFF2-40B4-BE49-F238E27FC236}">
                <a16:creationId xmlns:a16="http://schemas.microsoft.com/office/drawing/2014/main" id="{ADDA6007-E8D2-D691-3DDC-7EF67AD40444}"/>
              </a:ext>
            </a:extLst>
          </p:cNvPr>
          <p:cNvSpPr txBox="1"/>
          <p:nvPr/>
        </p:nvSpPr>
        <p:spPr>
          <a:xfrm>
            <a:off x="8704498" y="4818603"/>
            <a:ext cx="196963" cy="128240"/>
          </a:xfrm>
          <a:prstGeom prst="rect">
            <a:avLst/>
          </a:prstGeom>
        </p:spPr>
        <p:txBody>
          <a:bodyPr vert="horz" wrap="square" lIns="0" tIns="0" rIns="0" bIns="0" rtlCol="0">
            <a:spAutoFit/>
          </a:bodyPr>
          <a:lstStyle/>
          <a:p>
            <a:pPr marL="38100">
              <a:lnSpc>
                <a:spcPts val="955"/>
              </a:lnSpc>
            </a:pPr>
            <a:fld id="{81D60167-4931-47E6-BA6A-407CBD079E47}" type="slidenum">
              <a:rPr sz="900" dirty="0">
                <a:solidFill>
                  <a:srgbClr val="FFFFFF"/>
                </a:solidFill>
                <a:latin typeface="Calibri"/>
                <a:cs typeface="Calibri"/>
              </a:rPr>
              <a:t>16</a:t>
            </a:fld>
            <a:endParaRPr sz="900" dirty="0">
              <a:latin typeface="Calibri"/>
              <a:cs typeface="Calibri"/>
            </a:endParaRPr>
          </a:p>
        </p:txBody>
      </p:sp>
      <p:pic>
        <p:nvPicPr>
          <p:cNvPr id="17" name="Image 16">
            <a:extLst>
              <a:ext uri="{FF2B5EF4-FFF2-40B4-BE49-F238E27FC236}">
                <a16:creationId xmlns:a16="http://schemas.microsoft.com/office/drawing/2014/main" id="{ADFFC6A1-B0E6-905F-3C62-6CCEE7E791B1}"/>
              </a:ext>
            </a:extLst>
          </p:cNvPr>
          <p:cNvPicPr>
            <a:picLocks noChangeAspect="1"/>
          </p:cNvPicPr>
          <p:nvPr/>
        </p:nvPicPr>
        <p:blipFill>
          <a:blip r:embed="rId4"/>
          <a:stretch>
            <a:fillRect/>
          </a:stretch>
        </p:blipFill>
        <p:spPr>
          <a:xfrm>
            <a:off x="6639218" y="4501100"/>
            <a:ext cx="1761897" cy="475529"/>
          </a:xfrm>
          <a:prstGeom prst="rect">
            <a:avLst/>
          </a:prstGeom>
        </p:spPr>
      </p:pic>
      <p:sp>
        <p:nvSpPr>
          <p:cNvPr id="4" name="object 2">
            <a:extLst>
              <a:ext uri="{FF2B5EF4-FFF2-40B4-BE49-F238E27FC236}">
                <a16:creationId xmlns:a16="http://schemas.microsoft.com/office/drawing/2014/main" id="{EE74B175-C31E-949B-39FA-D4289456D13F}"/>
              </a:ext>
            </a:extLst>
          </p:cNvPr>
          <p:cNvSpPr txBox="1">
            <a:spLocks/>
          </p:cNvSpPr>
          <p:nvPr/>
        </p:nvSpPr>
        <p:spPr>
          <a:xfrm>
            <a:off x="561815" y="615483"/>
            <a:ext cx="6472816" cy="274434"/>
          </a:xfrm>
          <a:prstGeom prst="rect">
            <a:avLst/>
          </a:prstGeom>
        </p:spPr>
        <p:txBody>
          <a:bodyPr vert="horz" wrap="square" lIns="0" tIns="12700" rIns="0" bIns="0" rtlCol="0">
            <a:spAutoFit/>
          </a:bodyPr>
          <a:lstStyle>
            <a:lvl1pPr>
              <a:defRPr sz="2000" b="1" i="0">
                <a:solidFill>
                  <a:srgbClr val="FF0000"/>
                </a:solidFill>
                <a:latin typeface="Verdana"/>
                <a:ea typeface="+mj-ea"/>
                <a:cs typeface="Verdana"/>
              </a:defRPr>
            </a:lvl1pPr>
          </a:lstStyle>
          <a:p>
            <a:pPr marL="12700">
              <a:spcBef>
                <a:spcPts val="100"/>
              </a:spcBef>
            </a:pPr>
            <a:r>
              <a:rPr lang="en-CA" sz="1700" kern="0" spc="-15" dirty="0">
                <a:solidFill>
                  <a:srgbClr val="1F497D"/>
                </a:solidFill>
                <a:latin typeface="Arial"/>
                <a:cs typeface="Arial"/>
              </a:rPr>
              <a:t>DÉROULEMENT DE LA COMPÉTITION</a:t>
            </a:r>
            <a:endParaRPr lang="en-CA" sz="1700" kern="0" dirty="0">
              <a:latin typeface="Arial"/>
              <a:cs typeface="Arial"/>
            </a:endParaRPr>
          </a:p>
        </p:txBody>
      </p:sp>
      <p:sp>
        <p:nvSpPr>
          <p:cNvPr id="10" name="ZoneTexte 9">
            <a:extLst>
              <a:ext uri="{FF2B5EF4-FFF2-40B4-BE49-F238E27FC236}">
                <a16:creationId xmlns:a16="http://schemas.microsoft.com/office/drawing/2014/main" id="{E37B0D70-C06B-2A16-5848-B73D8B1F4E62}"/>
              </a:ext>
            </a:extLst>
          </p:cNvPr>
          <p:cNvSpPr txBox="1"/>
          <p:nvPr/>
        </p:nvSpPr>
        <p:spPr>
          <a:xfrm>
            <a:off x="331959" y="1041483"/>
            <a:ext cx="7040425" cy="3612271"/>
          </a:xfrm>
          <a:prstGeom prst="rect">
            <a:avLst/>
          </a:prstGeom>
          <a:noFill/>
        </p:spPr>
        <p:txBody>
          <a:bodyPr wrap="square" rtlCol="0">
            <a:spAutoFit/>
          </a:bodyPr>
          <a:lstStyle/>
          <a:p>
            <a:pPr marL="12065" marR="34290" algn="just">
              <a:lnSpc>
                <a:spcPct val="114999"/>
              </a:lnSpc>
              <a:spcBef>
                <a:spcPts val="509"/>
              </a:spcBef>
              <a:tabLst>
                <a:tab pos="285750" algn="l"/>
              </a:tabLst>
            </a:pPr>
            <a:r>
              <a:rPr lang="fr-CA" sz="1600" dirty="0"/>
              <a:t>Bris d’égalité :</a:t>
            </a:r>
          </a:p>
          <a:p>
            <a:pPr marL="742315" marR="34290" lvl="1" indent="-273050" algn="just">
              <a:lnSpc>
                <a:spcPct val="114999"/>
              </a:lnSpc>
              <a:spcBef>
                <a:spcPts val="509"/>
              </a:spcBef>
              <a:buChar char="●"/>
              <a:tabLst>
                <a:tab pos="285750" algn="l"/>
              </a:tabLst>
            </a:pPr>
            <a:r>
              <a:rPr lang="fr-FR" sz="1600" dirty="0"/>
              <a:t>Seront nagés pendant la session en cours, si  possible.</a:t>
            </a:r>
          </a:p>
          <a:p>
            <a:pPr marL="742315" marR="34290" lvl="1" indent="-273050" algn="just">
              <a:lnSpc>
                <a:spcPct val="114999"/>
              </a:lnSpc>
              <a:spcBef>
                <a:spcPts val="509"/>
              </a:spcBef>
              <a:buChar char="●"/>
              <a:tabLst>
                <a:tab pos="285750" algn="l"/>
              </a:tabLst>
            </a:pPr>
            <a:endParaRPr lang="fr-FR" sz="1600" dirty="0"/>
          </a:p>
          <a:p>
            <a:pPr marL="742315" marR="5080" lvl="1" indent="-273050" algn="just">
              <a:lnSpc>
                <a:spcPct val="114999"/>
              </a:lnSpc>
              <a:buChar char="●"/>
              <a:tabLst>
                <a:tab pos="285750" algn="l"/>
              </a:tabLst>
            </a:pPr>
            <a:r>
              <a:rPr lang="fr-FR" sz="1600" dirty="0"/>
              <a:t>Il est de la responsabilité des entraîneurs de  s'assurer que leurs athlètes ne sont pas impliqués  dans un bris d'égalité avant de quitter la piscine</a:t>
            </a:r>
            <a:r>
              <a:rPr lang="fr-FR" sz="1600" spc="-5" dirty="0">
                <a:latin typeface="Arial"/>
                <a:cs typeface="Arial"/>
              </a:rPr>
              <a:t>.</a:t>
            </a:r>
          </a:p>
          <a:p>
            <a:pPr marL="742315" marR="5080" lvl="1" indent="-273050" algn="just">
              <a:lnSpc>
                <a:spcPct val="114999"/>
              </a:lnSpc>
              <a:buChar char="●"/>
              <a:tabLst>
                <a:tab pos="285750" algn="l"/>
              </a:tabLst>
            </a:pPr>
            <a:endParaRPr lang="fr-FR" sz="1600" spc="-5" dirty="0">
              <a:latin typeface="Arial"/>
              <a:cs typeface="Arial"/>
            </a:endParaRPr>
          </a:p>
          <a:p>
            <a:pPr marL="742315" marR="5080" lvl="1" indent="-273050">
              <a:lnSpc>
                <a:spcPct val="114999"/>
              </a:lnSpc>
              <a:buFontTx/>
              <a:buChar char="●"/>
              <a:tabLst>
                <a:tab pos="285750" algn="l"/>
              </a:tabLst>
            </a:pPr>
            <a:r>
              <a:rPr lang="fr-FR" sz="1600" spc="-5" dirty="0">
                <a:cs typeface="Calibri Light" panose="020F0302020204030204" pitchFamily="34" charset="0"/>
              </a:rPr>
              <a:t>Les </a:t>
            </a:r>
            <a:r>
              <a:rPr lang="fr-FR" sz="1600" dirty="0">
                <a:cs typeface="Calibri Light" panose="020F0302020204030204" pitchFamily="34" charset="0"/>
              </a:rPr>
              <a:t>résultats </a:t>
            </a:r>
            <a:r>
              <a:rPr lang="fr-FR" sz="1600" spc="-10" dirty="0">
                <a:cs typeface="Calibri Light" panose="020F0302020204030204" pitchFamily="34" charset="0"/>
              </a:rPr>
              <a:t>officiels </a:t>
            </a:r>
            <a:r>
              <a:rPr lang="fr-FR" sz="1600" spc="-5" dirty="0">
                <a:cs typeface="Calibri Light" panose="020F0302020204030204" pitchFamily="34" charset="0"/>
              </a:rPr>
              <a:t>des </a:t>
            </a:r>
            <a:r>
              <a:rPr lang="fr-FR" sz="1600" dirty="0">
                <a:cs typeface="Calibri Light" panose="020F0302020204030204" pitchFamily="34" charset="0"/>
              </a:rPr>
              <a:t>sessions </a:t>
            </a:r>
            <a:r>
              <a:rPr lang="fr-FR" sz="1600" spc="-5" dirty="0">
                <a:cs typeface="Calibri Light" panose="020F0302020204030204" pitchFamily="34" charset="0"/>
              </a:rPr>
              <a:t>préliminaires, dont  les </a:t>
            </a:r>
            <a:r>
              <a:rPr lang="fr-FR" sz="1600" u="heavy" spc="-5" dirty="0">
                <a:uFill>
                  <a:solidFill>
                    <a:srgbClr val="000000"/>
                  </a:solidFill>
                </a:uFill>
                <a:cs typeface="Calibri Light" panose="020F0302020204030204" pitchFamily="34" charset="0"/>
              </a:rPr>
              <a:t>finalistes </a:t>
            </a:r>
            <a:r>
              <a:rPr lang="fr-FR" sz="1600" spc="-5" dirty="0">
                <a:cs typeface="Calibri Light" panose="020F0302020204030204" pitchFamily="34" charset="0"/>
              </a:rPr>
              <a:t>ainsi que les </a:t>
            </a:r>
            <a:r>
              <a:rPr lang="fr-FR" sz="1600" u="heavy" dirty="0">
                <a:uFill>
                  <a:solidFill>
                    <a:srgbClr val="000000"/>
                  </a:solidFill>
                </a:uFill>
                <a:cs typeface="Calibri Light" panose="020F0302020204030204" pitchFamily="34" charset="0"/>
              </a:rPr>
              <a:t>réservistes</a:t>
            </a:r>
            <a:r>
              <a:rPr lang="fr-FR" sz="1600" dirty="0">
                <a:cs typeface="Calibri Light" panose="020F0302020204030204" pitchFamily="34" charset="0"/>
              </a:rPr>
              <a:t>, seront  </a:t>
            </a:r>
            <a:r>
              <a:rPr lang="fr-FR" sz="1600" spc="-5" dirty="0">
                <a:cs typeface="Calibri Light" panose="020F0302020204030204" pitchFamily="34" charset="0"/>
              </a:rPr>
              <a:t>disponibles </a:t>
            </a:r>
            <a:r>
              <a:rPr lang="fr-FR" sz="1600" dirty="0">
                <a:cs typeface="Calibri Light" panose="020F0302020204030204" pitchFamily="34" charset="0"/>
              </a:rPr>
              <a:t>à </a:t>
            </a:r>
            <a:r>
              <a:rPr lang="fr-FR" sz="1600" u="heavy" spc="-5" dirty="0">
                <a:uFill>
                  <a:solidFill>
                    <a:srgbClr val="000000"/>
                  </a:solidFill>
                </a:uFill>
                <a:cs typeface="Calibri Light" panose="020F0302020204030204" pitchFamily="34" charset="0"/>
              </a:rPr>
              <a:t>la table du bureau de</a:t>
            </a:r>
            <a:r>
              <a:rPr lang="fr-FR" sz="1600" u="heavy" spc="-20" dirty="0">
                <a:uFill>
                  <a:solidFill>
                    <a:srgbClr val="000000"/>
                  </a:solidFill>
                </a:uFill>
                <a:cs typeface="Calibri Light" panose="020F0302020204030204" pitchFamily="34" charset="0"/>
              </a:rPr>
              <a:t> </a:t>
            </a:r>
            <a:r>
              <a:rPr lang="fr-FR" sz="1600" u="heavy" spc="-5" dirty="0">
                <a:uFill>
                  <a:solidFill>
                    <a:srgbClr val="000000"/>
                  </a:solidFill>
                </a:uFill>
                <a:cs typeface="Calibri Light" panose="020F0302020204030204" pitchFamily="34" charset="0"/>
              </a:rPr>
              <a:t>l’administration</a:t>
            </a:r>
            <a:r>
              <a:rPr lang="fr-FR" sz="1600" spc="-5" dirty="0">
                <a:latin typeface="Arial"/>
                <a:cs typeface="Arial"/>
              </a:rPr>
              <a:t>.</a:t>
            </a:r>
            <a:endParaRPr lang="fr-FR" sz="1600" dirty="0">
              <a:latin typeface="Arial"/>
              <a:cs typeface="Arial"/>
            </a:endParaRPr>
          </a:p>
          <a:p>
            <a:pPr marL="469265" marR="5080" lvl="1" algn="just">
              <a:lnSpc>
                <a:spcPct val="114999"/>
              </a:lnSpc>
              <a:tabLst>
                <a:tab pos="285750" algn="l"/>
              </a:tabLst>
            </a:pPr>
            <a:endParaRPr lang="fr-FR" sz="1600" spc="-5" dirty="0">
              <a:latin typeface="Arial"/>
              <a:cs typeface="Arial"/>
            </a:endParaRPr>
          </a:p>
          <a:p>
            <a:pPr marL="742315" marR="5080" lvl="1" indent="-273050" algn="just">
              <a:lnSpc>
                <a:spcPct val="114999"/>
              </a:lnSpc>
              <a:buChar char="●"/>
              <a:tabLst>
                <a:tab pos="285750" algn="l"/>
              </a:tabLst>
            </a:pPr>
            <a:endParaRPr lang="fr-FR" sz="1600" dirty="0">
              <a:latin typeface="Arial"/>
              <a:cs typeface="Arial"/>
            </a:endParaRPr>
          </a:p>
          <a:p>
            <a:endParaRPr lang="en-CA" dirty="0"/>
          </a:p>
        </p:txBody>
      </p:sp>
    </p:spTree>
    <p:extLst>
      <p:ext uri="{BB962C8B-B14F-4D97-AF65-F5344CB8AC3E}">
        <p14:creationId xmlns:p14="http://schemas.microsoft.com/office/powerpoint/2010/main" val="2202376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8794D-B831-74FB-3E3C-085D98E677B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E352420A-9F29-459D-FA99-200212B4216E}"/>
              </a:ext>
            </a:extLst>
          </p:cNvPr>
          <p:cNvSpPr/>
          <p:nvPr/>
        </p:nvSpPr>
        <p:spPr>
          <a:xfrm>
            <a:off x="0" y="0"/>
            <a:ext cx="9143999" cy="5143499"/>
          </a:xfrm>
          <a:prstGeom prst="rect">
            <a:avLst/>
          </a:prstGeom>
          <a:blipFill>
            <a:blip r:embed="rId2" cstate="print"/>
            <a:stretch>
              <a:fillRect/>
            </a:stretch>
          </a:blipFill>
        </p:spPr>
        <p:txBody>
          <a:bodyPr wrap="square" lIns="0" tIns="0" rIns="0" bIns="0" rtlCol="0"/>
          <a:lstStyle/>
          <a:p>
            <a:endParaRPr dirty="0"/>
          </a:p>
        </p:txBody>
      </p:sp>
      <p:sp>
        <p:nvSpPr>
          <p:cNvPr id="3" name="object 3">
            <a:extLst>
              <a:ext uri="{FF2B5EF4-FFF2-40B4-BE49-F238E27FC236}">
                <a16:creationId xmlns:a16="http://schemas.microsoft.com/office/drawing/2014/main" id="{C8A52F1D-FE66-341A-188A-9453DDA9253C}"/>
              </a:ext>
            </a:extLst>
          </p:cNvPr>
          <p:cNvSpPr/>
          <p:nvPr/>
        </p:nvSpPr>
        <p:spPr>
          <a:xfrm>
            <a:off x="8643652" y="4747878"/>
            <a:ext cx="257810" cy="257810"/>
          </a:xfrm>
          <a:custGeom>
            <a:avLst/>
            <a:gdLst/>
            <a:ahLst/>
            <a:cxnLst/>
            <a:rect l="l" t="t" r="r" b="b"/>
            <a:pathLst>
              <a:path w="257809" h="257810">
                <a:moveTo>
                  <a:pt x="128634" y="257269"/>
                </a:moveTo>
                <a:lnTo>
                  <a:pt x="87974" y="250711"/>
                </a:lnTo>
                <a:lnTo>
                  <a:pt x="52663" y="232450"/>
                </a:lnTo>
                <a:lnTo>
                  <a:pt x="24817" y="204605"/>
                </a:lnTo>
                <a:lnTo>
                  <a:pt x="6556" y="169293"/>
                </a:lnTo>
                <a:lnTo>
                  <a:pt x="0" y="128634"/>
                </a:lnTo>
                <a:lnTo>
                  <a:pt x="1682" y="107768"/>
                </a:lnTo>
                <a:lnTo>
                  <a:pt x="14356" y="69518"/>
                </a:lnTo>
                <a:lnTo>
                  <a:pt x="37674" y="37675"/>
                </a:lnTo>
                <a:lnTo>
                  <a:pt x="69518" y="14357"/>
                </a:lnTo>
                <a:lnTo>
                  <a:pt x="107768" y="1683"/>
                </a:lnTo>
                <a:lnTo>
                  <a:pt x="128634" y="0"/>
                </a:lnTo>
                <a:lnTo>
                  <a:pt x="149499" y="1683"/>
                </a:lnTo>
                <a:lnTo>
                  <a:pt x="187749" y="14357"/>
                </a:lnTo>
                <a:lnTo>
                  <a:pt x="219593" y="37675"/>
                </a:lnTo>
                <a:lnTo>
                  <a:pt x="242911" y="69518"/>
                </a:lnTo>
                <a:lnTo>
                  <a:pt x="255585" y="107768"/>
                </a:lnTo>
                <a:lnTo>
                  <a:pt x="257269" y="128634"/>
                </a:lnTo>
                <a:lnTo>
                  <a:pt x="255585" y="149500"/>
                </a:lnTo>
                <a:lnTo>
                  <a:pt x="242911" y="187750"/>
                </a:lnTo>
                <a:lnTo>
                  <a:pt x="219593" y="219593"/>
                </a:lnTo>
                <a:lnTo>
                  <a:pt x="187749" y="242911"/>
                </a:lnTo>
                <a:lnTo>
                  <a:pt x="149499" y="255586"/>
                </a:lnTo>
                <a:lnTo>
                  <a:pt x="128634" y="257269"/>
                </a:lnTo>
                <a:close/>
              </a:path>
            </a:pathLst>
          </a:custGeom>
          <a:solidFill>
            <a:srgbClr val="0A4994"/>
          </a:solidFill>
        </p:spPr>
        <p:txBody>
          <a:bodyPr wrap="square" lIns="0" tIns="0" rIns="0" bIns="0" rtlCol="0"/>
          <a:lstStyle/>
          <a:p>
            <a:endParaRPr/>
          </a:p>
        </p:txBody>
      </p:sp>
      <p:sp>
        <p:nvSpPr>
          <p:cNvPr id="5" name="object 5">
            <a:extLst>
              <a:ext uri="{FF2B5EF4-FFF2-40B4-BE49-F238E27FC236}">
                <a16:creationId xmlns:a16="http://schemas.microsoft.com/office/drawing/2014/main" id="{5323A2C6-D865-5D00-1DC2-CBC826EF0872}"/>
              </a:ext>
            </a:extLst>
          </p:cNvPr>
          <p:cNvSpPr/>
          <p:nvPr/>
        </p:nvSpPr>
        <p:spPr>
          <a:xfrm>
            <a:off x="503375" y="4218035"/>
            <a:ext cx="561749" cy="800577"/>
          </a:xfrm>
          <a:prstGeom prst="rect">
            <a:avLst/>
          </a:prstGeom>
          <a:blipFill>
            <a:blip r:embed="rId3" cstate="print"/>
            <a:stretch>
              <a:fillRect/>
            </a:stretch>
          </a:blipFill>
        </p:spPr>
        <p:txBody>
          <a:bodyPr wrap="square" lIns="0" tIns="0" rIns="0" bIns="0" rtlCol="0"/>
          <a:lstStyle/>
          <a:p>
            <a:endParaRPr/>
          </a:p>
        </p:txBody>
      </p:sp>
      <p:sp>
        <p:nvSpPr>
          <p:cNvPr id="6" name="object 6">
            <a:extLst>
              <a:ext uri="{FF2B5EF4-FFF2-40B4-BE49-F238E27FC236}">
                <a16:creationId xmlns:a16="http://schemas.microsoft.com/office/drawing/2014/main" id="{3FCF68C2-54E6-44C6-4926-576365640A37}"/>
              </a:ext>
            </a:extLst>
          </p:cNvPr>
          <p:cNvSpPr/>
          <p:nvPr/>
        </p:nvSpPr>
        <p:spPr>
          <a:xfrm>
            <a:off x="4" y="4865613"/>
            <a:ext cx="2720975" cy="231140"/>
          </a:xfrm>
          <a:custGeom>
            <a:avLst/>
            <a:gdLst/>
            <a:ahLst/>
            <a:cxnLst/>
            <a:rect l="l" t="t" r="r" b="b"/>
            <a:pathLst>
              <a:path w="2720975" h="231139">
                <a:moveTo>
                  <a:pt x="620569" y="230744"/>
                </a:moveTo>
                <a:lnTo>
                  <a:pt x="576670" y="230699"/>
                </a:lnTo>
                <a:lnTo>
                  <a:pt x="532799" y="230076"/>
                </a:lnTo>
                <a:lnTo>
                  <a:pt x="488983" y="228867"/>
                </a:lnTo>
                <a:lnTo>
                  <a:pt x="445251" y="227066"/>
                </a:lnTo>
                <a:lnTo>
                  <a:pt x="401632" y="224663"/>
                </a:lnTo>
                <a:lnTo>
                  <a:pt x="358154" y="221653"/>
                </a:lnTo>
                <a:lnTo>
                  <a:pt x="314844" y="218027"/>
                </a:lnTo>
                <a:lnTo>
                  <a:pt x="271732" y="213778"/>
                </a:lnTo>
                <a:lnTo>
                  <a:pt x="228844" y="208899"/>
                </a:lnTo>
                <a:lnTo>
                  <a:pt x="186211" y="203382"/>
                </a:lnTo>
                <a:lnTo>
                  <a:pt x="73017" y="187340"/>
                </a:lnTo>
                <a:lnTo>
                  <a:pt x="33622" y="180423"/>
                </a:lnTo>
                <a:lnTo>
                  <a:pt x="0" y="171612"/>
                </a:lnTo>
                <a:lnTo>
                  <a:pt x="0" y="0"/>
                </a:lnTo>
                <a:lnTo>
                  <a:pt x="2206" y="623"/>
                </a:lnTo>
                <a:lnTo>
                  <a:pt x="40076" y="13306"/>
                </a:lnTo>
                <a:lnTo>
                  <a:pt x="77673" y="24912"/>
                </a:lnTo>
                <a:lnTo>
                  <a:pt x="115978" y="35816"/>
                </a:lnTo>
                <a:lnTo>
                  <a:pt x="154948" y="46020"/>
                </a:lnTo>
                <a:lnTo>
                  <a:pt x="194539" y="55528"/>
                </a:lnTo>
                <a:lnTo>
                  <a:pt x="234708" y="64342"/>
                </a:lnTo>
                <a:lnTo>
                  <a:pt x="275409" y="72467"/>
                </a:lnTo>
                <a:lnTo>
                  <a:pt x="316601" y="79903"/>
                </a:lnTo>
                <a:lnTo>
                  <a:pt x="358238" y="86656"/>
                </a:lnTo>
                <a:lnTo>
                  <a:pt x="400278" y="92728"/>
                </a:lnTo>
                <a:lnTo>
                  <a:pt x="442675" y="98121"/>
                </a:lnTo>
                <a:lnTo>
                  <a:pt x="485386" y="102840"/>
                </a:lnTo>
                <a:lnTo>
                  <a:pt x="528369" y="106886"/>
                </a:lnTo>
                <a:lnTo>
                  <a:pt x="571578" y="110263"/>
                </a:lnTo>
                <a:lnTo>
                  <a:pt x="614970" y="112975"/>
                </a:lnTo>
                <a:lnTo>
                  <a:pt x="658501" y="115024"/>
                </a:lnTo>
                <a:lnTo>
                  <a:pt x="702128" y="116413"/>
                </a:lnTo>
                <a:lnTo>
                  <a:pt x="745806" y="117145"/>
                </a:lnTo>
                <a:lnTo>
                  <a:pt x="1533680" y="117224"/>
                </a:lnTo>
                <a:lnTo>
                  <a:pt x="1303511" y="161081"/>
                </a:lnTo>
                <a:lnTo>
                  <a:pt x="1221328" y="175640"/>
                </a:lnTo>
                <a:lnTo>
                  <a:pt x="1138513" y="189075"/>
                </a:lnTo>
                <a:lnTo>
                  <a:pt x="1096804" y="195256"/>
                </a:lnTo>
                <a:lnTo>
                  <a:pt x="1054856" y="201018"/>
                </a:lnTo>
                <a:lnTo>
                  <a:pt x="1012236" y="206347"/>
                </a:lnTo>
                <a:lnTo>
                  <a:pt x="969360" y="211174"/>
                </a:lnTo>
                <a:lnTo>
                  <a:pt x="926259" y="215488"/>
                </a:lnTo>
                <a:lnTo>
                  <a:pt x="882958" y="219284"/>
                </a:lnTo>
                <a:lnTo>
                  <a:pt x="839487" y="222553"/>
                </a:lnTo>
                <a:lnTo>
                  <a:pt x="795874" y="225288"/>
                </a:lnTo>
                <a:lnTo>
                  <a:pt x="752148" y="227483"/>
                </a:lnTo>
                <a:lnTo>
                  <a:pt x="708336" y="229128"/>
                </a:lnTo>
                <a:lnTo>
                  <a:pt x="664467" y="230218"/>
                </a:lnTo>
                <a:lnTo>
                  <a:pt x="620569" y="230744"/>
                </a:lnTo>
                <a:close/>
              </a:path>
              <a:path w="2720975" h="231139">
                <a:moveTo>
                  <a:pt x="1533680" y="117224"/>
                </a:moveTo>
                <a:lnTo>
                  <a:pt x="789491" y="117224"/>
                </a:lnTo>
                <a:lnTo>
                  <a:pt x="833141" y="116652"/>
                </a:lnTo>
                <a:lnTo>
                  <a:pt x="876711" y="115433"/>
                </a:lnTo>
                <a:lnTo>
                  <a:pt x="920429" y="113582"/>
                </a:lnTo>
                <a:lnTo>
                  <a:pt x="963986" y="111160"/>
                </a:lnTo>
                <a:lnTo>
                  <a:pt x="1007396" y="108214"/>
                </a:lnTo>
                <a:lnTo>
                  <a:pt x="1050672" y="104790"/>
                </a:lnTo>
                <a:lnTo>
                  <a:pt x="1136881" y="96701"/>
                </a:lnTo>
                <a:lnTo>
                  <a:pt x="1222724" y="87268"/>
                </a:lnTo>
                <a:lnTo>
                  <a:pt x="1607463" y="38287"/>
                </a:lnTo>
                <a:lnTo>
                  <a:pt x="1736312" y="23540"/>
                </a:lnTo>
                <a:lnTo>
                  <a:pt x="1821016" y="15430"/>
                </a:lnTo>
                <a:lnTo>
                  <a:pt x="1863046" y="12070"/>
                </a:lnTo>
                <a:lnTo>
                  <a:pt x="1905464" y="9167"/>
                </a:lnTo>
                <a:lnTo>
                  <a:pt x="1948198" y="6758"/>
                </a:lnTo>
                <a:lnTo>
                  <a:pt x="1991170" y="4881"/>
                </a:lnTo>
                <a:lnTo>
                  <a:pt x="2034308" y="3574"/>
                </a:lnTo>
                <a:lnTo>
                  <a:pt x="2077538" y="2876"/>
                </a:lnTo>
                <a:lnTo>
                  <a:pt x="2120785" y="2825"/>
                </a:lnTo>
                <a:lnTo>
                  <a:pt x="2163973" y="3458"/>
                </a:lnTo>
                <a:lnTo>
                  <a:pt x="2207029" y="4814"/>
                </a:lnTo>
                <a:lnTo>
                  <a:pt x="2249880" y="6930"/>
                </a:lnTo>
                <a:lnTo>
                  <a:pt x="2292448" y="9845"/>
                </a:lnTo>
                <a:lnTo>
                  <a:pt x="2334660" y="13597"/>
                </a:lnTo>
                <a:lnTo>
                  <a:pt x="2376443" y="18224"/>
                </a:lnTo>
                <a:lnTo>
                  <a:pt x="2417721" y="23763"/>
                </a:lnTo>
                <a:lnTo>
                  <a:pt x="2458420" y="30254"/>
                </a:lnTo>
                <a:lnTo>
                  <a:pt x="2480132" y="34309"/>
                </a:lnTo>
                <a:lnTo>
                  <a:pt x="2218395" y="34309"/>
                </a:lnTo>
                <a:lnTo>
                  <a:pt x="2175331" y="35004"/>
                </a:lnTo>
                <a:lnTo>
                  <a:pt x="2132266" y="36468"/>
                </a:lnTo>
                <a:lnTo>
                  <a:pt x="2089273" y="38657"/>
                </a:lnTo>
                <a:lnTo>
                  <a:pt x="2046424" y="41530"/>
                </a:lnTo>
                <a:lnTo>
                  <a:pt x="2003791" y="45044"/>
                </a:lnTo>
                <a:lnTo>
                  <a:pt x="1961446" y="49157"/>
                </a:lnTo>
                <a:lnTo>
                  <a:pt x="1919461" y="53826"/>
                </a:lnTo>
                <a:lnTo>
                  <a:pt x="1877909" y="59009"/>
                </a:lnTo>
                <a:lnTo>
                  <a:pt x="1836862" y="64665"/>
                </a:lnTo>
                <a:lnTo>
                  <a:pt x="1753644" y="77491"/>
                </a:lnTo>
                <a:lnTo>
                  <a:pt x="1630139" y="99025"/>
                </a:lnTo>
                <a:lnTo>
                  <a:pt x="1533680" y="117224"/>
                </a:lnTo>
                <a:close/>
              </a:path>
              <a:path w="2720975" h="231139">
                <a:moveTo>
                  <a:pt x="2720850" y="105508"/>
                </a:moveTo>
                <a:lnTo>
                  <a:pt x="2677836" y="91431"/>
                </a:lnTo>
                <a:lnTo>
                  <a:pt x="2633133" y="78933"/>
                </a:lnTo>
                <a:lnTo>
                  <a:pt x="2594043" y="69615"/>
                </a:lnTo>
                <a:lnTo>
                  <a:pt x="2554231" y="61489"/>
                </a:lnTo>
                <a:lnTo>
                  <a:pt x="2513769" y="54513"/>
                </a:lnTo>
                <a:lnTo>
                  <a:pt x="2472729" y="48644"/>
                </a:lnTo>
                <a:lnTo>
                  <a:pt x="2431183" y="43840"/>
                </a:lnTo>
                <a:lnTo>
                  <a:pt x="2389204" y="40058"/>
                </a:lnTo>
                <a:lnTo>
                  <a:pt x="2346863" y="37256"/>
                </a:lnTo>
                <a:lnTo>
                  <a:pt x="2304234" y="35392"/>
                </a:lnTo>
                <a:lnTo>
                  <a:pt x="2261387" y="34424"/>
                </a:lnTo>
                <a:lnTo>
                  <a:pt x="2218395" y="34309"/>
                </a:lnTo>
                <a:lnTo>
                  <a:pt x="2480132" y="34309"/>
                </a:lnTo>
                <a:lnTo>
                  <a:pt x="2537784" y="46240"/>
                </a:lnTo>
                <a:lnTo>
                  <a:pt x="2576300" y="55811"/>
                </a:lnTo>
                <a:lnTo>
                  <a:pt x="2613939" y="66486"/>
                </a:lnTo>
                <a:lnTo>
                  <a:pt x="2650626" y="78301"/>
                </a:lnTo>
                <a:lnTo>
                  <a:pt x="2686288" y="91296"/>
                </a:lnTo>
                <a:lnTo>
                  <a:pt x="2720850" y="105508"/>
                </a:lnTo>
                <a:close/>
              </a:path>
            </a:pathLst>
          </a:custGeom>
          <a:solidFill>
            <a:srgbClr val="00408F"/>
          </a:solidFill>
        </p:spPr>
        <p:txBody>
          <a:bodyPr wrap="square" lIns="0" tIns="0" rIns="0" bIns="0" rtlCol="0"/>
          <a:lstStyle/>
          <a:p>
            <a:endParaRPr/>
          </a:p>
        </p:txBody>
      </p:sp>
      <p:sp>
        <p:nvSpPr>
          <p:cNvPr id="7" name="object 7">
            <a:extLst>
              <a:ext uri="{FF2B5EF4-FFF2-40B4-BE49-F238E27FC236}">
                <a16:creationId xmlns:a16="http://schemas.microsoft.com/office/drawing/2014/main" id="{1F0B1D4E-2EF2-2C6F-5FBC-1D5B780B3E5D}"/>
              </a:ext>
            </a:extLst>
          </p:cNvPr>
          <p:cNvSpPr/>
          <p:nvPr/>
        </p:nvSpPr>
        <p:spPr>
          <a:xfrm>
            <a:off x="951507" y="4930680"/>
            <a:ext cx="1929130" cy="213360"/>
          </a:xfrm>
          <a:custGeom>
            <a:avLst/>
            <a:gdLst/>
            <a:ahLst/>
            <a:cxnLst/>
            <a:rect l="l" t="t" r="r" b="b"/>
            <a:pathLst>
              <a:path w="1929130" h="213360">
                <a:moveTo>
                  <a:pt x="250957" y="190815"/>
                </a:moveTo>
                <a:lnTo>
                  <a:pt x="208420" y="190684"/>
                </a:lnTo>
                <a:lnTo>
                  <a:pt x="166064" y="189507"/>
                </a:lnTo>
                <a:lnTo>
                  <a:pt x="123966" y="187208"/>
                </a:lnTo>
                <a:lnTo>
                  <a:pt x="82206" y="183711"/>
                </a:lnTo>
                <a:lnTo>
                  <a:pt x="40857" y="178940"/>
                </a:lnTo>
                <a:lnTo>
                  <a:pt x="0" y="172820"/>
                </a:lnTo>
                <a:lnTo>
                  <a:pt x="43593" y="172315"/>
                </a:lnTo>
                <a:lnTo>
                  <a:pt x="86856" y="170647"/>
                </a:lnTo>
                <a:lnTo>
                  <a:pt x="129800" y="167905"/>
                </a:lnTo>
                <a:lnTo>
                  <a:pt x="172438" y="164178"/>
                </a:lnTo>
                <a:lnTo>
                  <a:pt x="214781" y="159555"/>
                </a:lnTo>
                <a:lnTo>
                  <a:pt x="256843" y="154128"/>
                </a:lnTo>
                <a:lnTo>
                  <a:pt x="298635" y="147984"/>
                </a:lnTo>
                <a:lnTo>
                  <a:pt x="340170" y="141214"/>
                </a:lnTo>
                <a:lnTo>
                  <a:pt x="381459" y="133908"/>
                </a:lnTo>
                <a:lnTo>
                  <a:pt x="463351" y="118042"/>
                </a:lnTo>
                <a:lnTo>
                  <a:pt x="742923" y="58941"/>
                </a:lnTo>
                <a:lnTo>
                  <a:pt x="822133" y="43523"/>
                </a:lnTo>
                <a:lnTo>
                  <a:pt x="862072" y="36330"/>
                </a:lnTo>
                <a:lnTo>
                  <a:pt x="902227" y="29576"/>
                </a:lnTo>
                <a:lnTo>
                  <a:pt x="942591" y="23332"/>
                </a:lnTo>
                <a:lnTo>
                  <a:pt x="983156" y="17673"/>
                </a:lnTo>
                <a:lnTo>
                  <a:pt x="1023920" y="12669"/>
                </a:lnTo>
                <a:lnTo>
                  <a:pt x="1064872" y="8392"/>
                </a:lnTo>
                <a:lnTo>
                  <a:pt x="1106009" y="4915"/>
                </a:lnTo>
                <a:lnTo>
                  <a:pt x="1147322" y="2309"/>
                </a:lnTo>
                <a:lnTo>
                  <a:pt x="1188807" y="647"/>
                </a:lnTo>
                <a:lnTo>
                  <a:pt x="1230458" y="0"/>
                </a:lnTo>
                <a:lnTo>
                  <a:pt x="1272267" y="440"/>
                </a:lnTo>
                <a:lnTo>
                  <a:pt x="1314727" y="2100"/>
                </a:lnTo>
                <a:lnTo>
                  <a:pt x="1357022" y="5030"/>
                </a:lnTo>
                <a:lnTo>
                  <a:pt x="1399032" y="9196"/>
                </a:lnTo>
                <a:lnTo>
                  <a:pt x="1440637" y="14570"/>
                </a:lnTo>
                <a:lnTo>
                  <a:pt x="1481717" y="21118"/>
                </a:lnTo>
                <a:lnTo>
                  <a:pt x="1522154" y="28809"/>
                </a:lnTo>
                <a:lnTo>
                  <a:pt x="1561827" y="37610"/>
                </a:lnTo>
                <a:lnTo>
                  <a:pt x="1600617" y="47491"/>
                </a:lnTo>
                <a:lnTo>
                  <a:pt x="1638405" y="58419"/>
                </a:lnTo>
                <a:lnTo>
                  <a:pt x="1675069" y="70364"/>
                </a:lnTo>
                <a:lnTo>
                  <a:pt x="1691056" y="76198"/>
                </a:lnTo>
                <a:lnTo>
                  <a:pt x="1284722" y="76198"/>
                </a:lnTo>
                <a:lnTo>
                  <a:pt x="1242146" y="76617"/>
                </a:lnTo>
                <a:lnTo>
                  <a:pt x="1199562" y="78107"/>
                </a:lnTo>
                <a:lnTo>
                  <a:pt x="1157665" y="80582"/>
                </a:lnTo>
                <a:lnTo>
                  <a:pt x="1116078" y="83955"/>
                </a:lnTo>
                <a:lnTo>
                  <a:pt x="1074768" y="88125"/>
                </a:lnTo>
                <a:lnTo>
                  <a:pt x="1033699" y="92990"/>
                </a:lnTo>
                <a:lnTo>
                  <a:pt x="992840" y="98448"/>
                </a:lnTo>
                <a:lnTo>
                  <a:pt x="952154" y="104398"/>
                </a:lnTo>
                <a:lnTo>
                  <a:pt x="871166" y="117364"/>
                </a:lnTo>
                <a:lnTo>
                  <a:pt x="750100" y="137960"/>
                </a:lnTo>
                <a:lnTo>
                  <a:pt x="669342" y="151257"/>
                </a:lnTo>
                <a:lnTo>
                  <a:pt x="588533" y="163292"/>
                </a:lnTo>
                <a:lnTo>
                  <a:pt x="547322" y="168803"/>
                </a:lnTo>
                <a:lnTo>
                  <a:pt x="505674" y="173873"/>
                </a:lnTo>
                <a:lnTo>
                  <a:pt x="463667" y="178428"/>
                </a:lnTo>
                <a:lnTo>
                  <a:pt x="421379" y="182391"/>
                </a:lnTo>
                <a:lnTo>
                  <a:pt x="378887" y="185687"/>
                </a:lnTo>
                <a:lnTo>
                  <a:pt x="336268" y="188241"/>
                </a:lnTo>
                <a:lnTo>
                  <a:pt x="293599" y="189974"/>
                </a:lnTo>
                <a:lnTo>
                  <a:pt x="250957" y="190815"/>
                </a:lnTo>
                <a:close/>
              </a:path>
              <a:path w="1929130" h="213360">
                <a:moveTo>
                  <a:pt x="1928850" y="212819"/>
                </a:moveTo>
                <a:lnTo>
                  <a:pt x="1923738" y="212819"/>
                </a:lnTo>
                <a:lnTo>
                  <a:pt x="1903816" y="202864"/>
                </a:lnTo>
                <a:lnTo>
                  <a:pt x="1871542" y="188191"/>
                </a:lnTo>
                <a:lnTo>
                  <a:pt x="1803453" y="161354"/>
                </a:lnTo>
                <a:lnTo>
                  <a:pt x="1731122" y="137955"/>
                </a:lnTo>
                <a:lnTo>
                  <a:pt x="1693590" y="127592"/>
                </a:lnTo>
                <a:lnTo>
                  <a:pt x="1655208" y="118130"/>
                </a:lnTo>
                <a:lnTo>
                  <a:pt x="1616070" y="109588"/>
                </a:lnTo>
                <a:lnTo>
                  <a:pt x="1576250" y="101982"/>
                </a:lnTo>
                <a:lnTo>
                  <a:pt x="1535824" y="95327"/>
                </a:lnTo>
                <a:lnTo>
                  <a:pt x="1494866" y="89637"/>
                </a:lnTo>
                <a:lnTo>
                  <a:pt x="1453452" y="84928"/>
                </a:lnTo>
                <a:lnTo>
                  <a:pt x="1411655" y="81215"/>
                </a:lnTo>
                <a:lnTo>
                  <a:pt x="1369551" y="78512"/>
                </a:lnTo>
                <a:lnTo>
                  <a:pt x="1327215" y="76835"/>
                </a:lnTo>
                <a:lnTo>
                  <a:pt x="1284722" y="76198"/>
                </a:lnTo>
                <a:lnTo>
                  <a:pt x="1691056" y="76198"/>
                </a:lnTo>
                <a:lnTo>
                  <a:pt x="1744554" y="97173"/>
                </a:lnTo>
                <a:lnTo>
                  <a:pt x="1808114" y="127667"/>
                </a:lnTo>
                <a:lnTo>
                  <a:pt x="1864791" y="161590"/>
                </a:lnTo>
                <a:lnTo>
                  <a:pt x="1913630" y="198690"/>
                </a:lnTo>
                <a:lnTo>
                  <a:pt x="1928850" y="212819"/>
                </a:lnTo>
                <a:close/>
              </a:path>
            </a:pathLst>
          </a:custGeom>
          <a:solidFill>
            <a:srgbClr val="00ABD9"/>
          </a:solidFill>
        </p:spPr>
        <p:txBody>
          <a:bodyPr wrap="square" lIns="0" tIns="0" rIns="0" bIns="0" rtlCol="0"/>
          <a:lstStyle/>
          <a:p>
            <a:endParaRPr/>
          </a:p>
        </p:txBody>
      </p:sp>
      <p:sp>
        <p:nvSpPr>
          <p:cNvPr id="8" name="object 8">
            <a:extLst>
              <a:ext uri="{FF2B5EF4-FFF2-40B4-BE49-F238E27FC236}">
                <a16:creationId xmlns:a16="http://schemas.microsoft.com/office/drawing/2014/main" id="{52CFC630-84E1-48CE-76D4-58348FE2A002}"/>
              </a:ext>
            </a:extLst>
          </p:cNvPr>
          <p:cNvSpPr/>
          <p:nvPr/>
        </p:nvSpPr>
        <p:spPr>
          <a:xfrm>
            <a:off x="8007887" y="0"/>
            <a:ext cx="1136650" cy="175895"/>
          </a:xfrm>
          <a:custGeom>
            <a:avLst/>
            <a:gdLst/>
            <a:ahLst/>
            <a:cxnLst/>
            <a:rect l="l" t="t" r="r" b="b"/>
            <a:pathLst>
              <a:path w="1136650" h="175895">
                <a:moveTo>
                  <a:pt x="229485" y="175336"/>
                </a:moveTo>
                <a:lnTo>
                  <a:pt x="136905" y="174891"/>
                </a:lnTo>
                <a:lnTo>
                  <a:pt x="0" y="172002"/>
                </a:lnTo>
                <a:lnTo>
                  <a:pt x="90507" y="168776"/>
                </a:lnTo>
                <a:lnTo>
                  <a:pt x="179710" y="164356"/>
                </a:lnTo>
                <a:lnTo>
                  <a:pt x="267334" y="158761"/>
                </a:lnTo>
                <a:lnTo>
                  <a:pt x="353108" y="152014"/>
                </a:lnTo>
                <a:lnTo>
                  <a:pt x="436760" y="144135"/>
                </a:lnTo>
                <a:lnTo>
                  <a:pt x="518018" y="135145"/>
                </a:lnTo>
                <a:lnTo>
                  <a:pt x="596610" y="125065"/>
                </a:lnTo>
                <a:lnTo>
                  <a:pt x="672262" y="113917"/>
                </a:lnTo>
                <a:lnTo>
                  <a:pt x="744703" y="101722"/>
                </a:lnTo>
                <a:lnTo>
                  <a:pt x="815330" y="88096"/>
                </a:lnTo>
                <a:lnTo>
                  <a:pt x="880906" y="73303"/>
                </a:lnTo>
                <a:lnTo>
                  <a:pt x="939846" y="57853"/>
                </a:lnTo>
                <a:lnTo>
                  <a:pt x="993495" y="41770"/>
                </a:lnTo>
                <a:lnTo>
                  <a:pt x="1043192" y="25078"/>
                </a:lnTo>
                <a:lnTo>
                  <a:pt x="1090284" y="7804"/>
                </a:lnTo>
                <a:lnTo>
                  <a:pt x="1110561" y="0"/>
                </a:lnTo>
                <a:lnTo>
                  <a:pt x="1136111" y="0"/>
                </a:lnTo>
                <a:lnTo>
                  <a:pt x="1136111" y="113201"/>
                </a:lnTo>
                <a:lnTo>
                  <a:pt x="1052872" y="124748"/>
                </a:lnTo>
                <a:lnTo>
                  <a:pt x="966814" y="135198"/>
                </a:lnTo>
                <a:lnTo>
                  <a:pt x="877922" y="144549"/>
                </a:lnTo>
                <a:lnTo>
                  <a:pt x="787538" y="152636"/>
                </a:lnTo>
                <a:lnTo>
                  <a:pt x="695858" y="159480"/>
                </a:lnTo>
                <a:lnTo>
                  <a:pt x="603211" y="165089"/>
                </a:lnTo>
                <a:lnTo>
                  <a:pt x="463142" y="171204"/>
                </a:lnTo>
                <a:lnTo>
                  <a:pt x="322734" y="174587"/>
                </a:lnTo>
                <a:lnTo>
                  <a:pt x="229485" y="175336"/>
                </a:lnTo>
                <a:close/>
              </a:path>
            </a:pathLst>
          </a:custGeom>
          <a:solidFill>
            <a:srgbClr val="FFED00"/>
          </a:solidFill>
        </p:spPr>
        <p:txBody>
          <a:bodyPr wrap="square" lIns="0" tIns="0" rIns="0" bIns="0" rtlCol="0"/>
          <a:lstStyle/>
          <a:p>
            <a:endParaRPr/>
          </a:p>
        </p:txBody>
      </p:sp>
      <p:sp>
        <p:nvSpPr>
          <p:cNvPr id="9" name="object 9">
            <a:extLst>
              <a:ext uri="{FF2B5EF4-FFF2-40B4-BE49-F238E27FC236}">
                <a16:creationId xmlns:a16="http://schemas.microsoft.com/office/drawing/2014/main" id="{3C65F1C5-0369-4A9B-8252-47438C85FBC5}"/>
              </a:ext>
            </a:extLst>
          </p:cNvPr>
          <p:cNvSpPr/>
          <p:nvPr/>
        </p:nvSpPr>
        <p:spPr>
          <a:xfrm>
            <a:off x="7034631" y="80310"/>
            <a:ext cx="2109470" cy="185420"/>
          </a:xfrm>
          <a:custGeom>
            <a:avLst/>
            <a:gdLst/>
            <a:ahLst/>
            <a:cxnLst/>
            <a:rect l="l" t="t" r="r" b="b"/>
            <a:pathLst>
              <a:path w="2109470" h="185420">
                <a:moveTo>
                  <a:pt x="2109342" y="93955"/>
                </a:moveTo>
                <a:lnTo>
                  <a:pt x="1497288" y="93955"/>
                </a:lnTo>
                <a:lnTo>
                  <a:pt x="1531155" y="93892"/>
                </a:lnTo>
                <a:lnTo>
                  <a:pt x="1565016" y="93305"/>
                </a:lnTo>
                <a:lnTo>
                  <a:pt x="1632586" y="90550"/>
                </a:lnTo>
                <a:lnTo>
                  <a:pt x="1699723" y="85669"/>
                </a:lnTo>
                <a:lnTo>
                  <a:pt x="1766158" y="78644"/>
                </a:lnTo>
                <a:lnTo>
                  <a:pt x="1831617" y="69455"/>
                </a:lnTo>
                <a:lnTo>
                  <a:pt x="1895831" y="58082"/>
                </a:lnTo>
                <a:lnTo>
                  <a:pt x="1958525" y="44506"/>
                </a:lnTo>
                <a:lnTo>
                  <a:pt x="2019430" y="28707"/>
                </a:lnTo>
                <a:lnTo>
                  <a:pt x="2078273" y="10665"/>
                </a:lnTo>
                <a:lnTo>
                  <a:pt x="2107632" y="499"/>
                </a:lnTo>
                <a:lnTo>
                  <a:pt x="2109342" y="0"/>
                </a:lnTo>
                <a:lnTo>
                  <a:pt x="2109342" y="93955"/>
                </a:lnTo>
                <a:close/>
              </a:path>
              <a:path w="2109470" h="185420">
                <a:moveTo>
                  <a:pt x="0" y="84565"/>
                </a:moveTo>
                <a:lnTo>
                  <a:pt x="54440" y="62759"/>
                </a:lnTo>
                <a:lnTo>
                  <a:pt x="112062" y="44733"/>
                </a:lnTo>
                <a:lnTo>
                  <a:pt x="172403" y="30243"/>
                </a:lnTo>
                <a:lnTo>
                  <a:pt x="235000" y="19046"/>
                </a:lnTo>
                <a:lnTo>
                  <a:pt x="299394" y="10898"/>
                </a:lnTo>
                <a:lnTo>
                  <a:pt x="365120" y="5554"/>
                </a:lnTo>
                <a:lnTo>
                  <a:pt x="431719" y="2771"/>
                </a:lnTo>
                <a:lnTo>
                  <a:pt x="465200" y="2264"/>
                </a:lnTo>
                <a:lnTo>
                  <a:pt x="498728" y="2305"/>
                </a:lnTo>
                <a:lnTo>
                  <a:pt x="565685" y="3912"/>
                </a:lnTo>
                <a:lnTo>
                  <a:pt x="632128" y="7347"/>
                </a:lnTo>
                <a:lnTo>
                  <a:pt x="697597" y="12367"/>
                </a:lnTo>
                <a:lnTo>
                  <a:pt x="763263" y="18867"/>
                </a:lnTo>
                <a:lnTo>
                  <a:pt x="837533" y="27498"/>
                </a:lnTo>
                <a:lnTo>
                  <a:pt x="389528" y="27498"/>
                </a:lnTo>
                <a:lnTo>
                  <a:pt x="356199" y="27591"/>
                </a:lnTo>
                <a:lnTo>
                  <a:pt x="289933" y="29861"/>
                </a:lnTo>
                <a:lnTo>
                  <a:pt x="224564" y="35137"/>
                </a:lnTo>
                <a:lnTo>
                  <a:pt x="160539" y="43692"/>
                </a:lnTo>
                <a:lnTo>
                  <a:pt x="98306" y="55797"/>
                </a:lnTo>
                <a:lnTo>
                  <a:pt x="33346" y="73282"/>
                </a:lnTo>
                <a:lnTo>
                  <a:pt x="0" y="84565"/>
                </a:lnTo>
                <a:close/>
              </a:path>
              <a:path w="2109470" h="185420">
                <a:moveTo>
                  <a:pt x="1628245" y="184942"/>
                </a:moveTo>
                <a:lnTo>
                  <a:pt x="1560203" y="183646"/>
                </a:lnTo>
                <a:lnTo>
                  <a:pt x="1492339" y="180569"/>
                </a:lnTo>
                <a:lnTo>
                  <a:pt x="1424828" y="175756"/>
                </a:lnTo>
                <a:lnTo>
                  <a:pt x="1357844" y="169256"/>
                </a:lnTo>
                <a:lnTo>
                  <a:pt x="1291563" y="161116"/>
                </a:lnTo>
                <a:lnTo>
                  <a:pt x="1226708" y="151544"/>
                </a:lnTo>
                <a:lnTo>
                  <a:pt x="1130599" y="135035"/>
                </a:lnTo>
                <a:lnTo>
                  <a:pt x="813768" y="73420"/>
                </a:lnTo>
                <a:lnTo>
                  <a:pt x="749827" y="62109"/>
                </a:lnTo>
                <a:lnTo>
                  <a:pt x="685312" y="51829"/>
                </a:lnTo>
                <a:lnTo>
                  <a:pt x="621277" y="43142"/>
                </a:lnTo>
                <a:lnTo>
                  <a:pt x="555900" y="36103"/>
                </a:lnTo>
                <a:lnTo>
                  <a:pt x="489630" y="30984"/>
                </a:lnTo>
                <a:lnTo>
                  <a:pt x="422913" y="28056"/>
                </a:lnTo>
                <a:lnTo>
                  <a:pt x="389528" y="27498"/>
                </a:lnTo>
                <a:lnTo>
                  <a:pt x="837533" y="27498"/>
                </a:lnTo>
                <a:lnTo>
                  <a:pt x="1161424" y="69945"/>
                </a:lnTo>
                <a:lnTo>
                  <a:pt x="1227974" y="77506"/>
                </a:lnTo>
                <a:lnTo>
                  <a:pt x="1294807" y="83990"/>
                </a:lnTo>
                <a:lnTo>
                  <a:pt x="1362011" y="89095"/>
                </a:lnTo>
                <a:lnTo>
                  <a:pt x="1429671" y="92519"/>
                </a:lnTo>
                <a:lnTo>
                  <a:pt x="1497288" y="93955"/>
                </a:lnTo>
                <a:lnTo>
                  <a:pt x="2109342" y="93955"/>
                </a:lnTo>
                <a:lnTo>
                  <a:pt x="2109342" y="137547"/>
                </a:lnTo>
                <a:lnTo>
                  <a:pt x="2052736" y="150153"/>
                </a:lnTo>
                <a:lnTo>
                  <a:pt x="1964981" y="163011"/>
                </a:lnTo>
                <a:lnTo>
                  <a:pt x="1898681" y="171343"/>
                </a:lnTo>
                <a:lnTo>
                  <a:pt x="1831682" y="177655"/>
                </a:lnTo>
                <a:lnTo>
                  <a:pt x="1764161" y="181993"/>
                </a:lnTo>
                <a:lnTo>
                  <a:pt x="1696289" y="184406"/>
                </a:lnTo>
                <a:lnTo>
                  <a:pt x="1662278" y="184905"/>
                </a:lnTo>
                <a:lnTo>
                  <a:pt x="1628245" y="184942"/>
                </a:lnTo>
                <a:close/>
              </a:path>
            </a:pathLst>
          </a:custGeom>
          <a:solidFill>
            <a:srgbClr val="00408F"/>
          </a:solidFill>
        </p:spPr>
        <p:txBody>
          <a:bodyPr wrap="square" lIns="0" tIns="0" rIns="0" bIns="0" rtlCol="0"/>
          <a:lstStyle/>
          <a:p>
            <a:endParaRPr/>
          </a:p>
        </p:txBody>
      </p:sp>
      <p:sp>
        <p:nvSpPr>
          <p:cNvPr id="15" name="object 15">
            <a:extLst>
              <a:ext uri="{FF2B5EF4-FFF2-40B4-BE49-F238E27FC236}">
                <a16:creationId xmlns:a16="http://schemas.microsoft.com/office/drawing/2014/main" id="{4E8909D3-11C3-8072-EBB5-C5D5431CE0C4}"/>
              </a:ext>
            </a:extLst>
          </p:cNvPr>
          <p:cNvSpPr txBox="1"/>
          <p:nvPr/>
        </p:nvSpPr>
        <p:spPr>
          <a:xfrm>
            <a:off x="3111175" y="4766986"/>
            <a:ext cx="2748280" cy="143052"/>
          </a:xfrm>
          <a:prstGeom prst="rect">
            <a:avLst/>
          </a:prstGeom>
        </p:spPr>
        <p:txBody>
          <a:bodyPr vert="horz" wrap="square" lIns="0" tIns="0" rIns="0" bIns="0" rtlCol="0">
            <a:spAutoFit/>
          </a:bodyPr>
          <a:lstStyle/>
          <a:p>
            <a:pPr marL="12700">
              <a:lnSpc>
                <a:spcPts val="1145"/>
              </a:lnSpc>
            </a:pPr>
            <a:r>
              <a:rPr lang="fr-CA" sz="1100" spc="-5" dirty="0">
                <a:solidFill>
                  <a:srgbClr val="1F497D"/>
                </a:solidFill>
                <a:latin typeface="Calibri"/>
                <a:cs typeface="Calibri"/>
              </a:rPr>
              <a:t>Championnat Québécois- 14 au 18 mai 2025</a:t>
            </a:r>
            <a:endParaRPr sz="1100" dirty="0">
              <a:latin typeface="Calibri"/>
              <a:cs typeface="Calibri"/>
            </a:endParaRPr>
          </a:p>
        </p:txBody>
      </p:sp>
      <p:sp>
        <p:nvSpPr>
          <p:cNvPr id="16" name="object 16">
            <a:extLst>
              <a:ext uri="{FF2B5EF4-FFF2-40B4-BE49-F238E27FC236}">
                <a16:creationId xmlns:a16="http://schemas.microsoft.com/office/drawing/2014/main" id="{ADDA6007-E8D2-D691-3DDC-7EF67AD40444}"/>
              </a:ext>
            </a:extLst>
          </p:cNvPr>
          <p:cNvSpPr txBox="1"/>
          <p:nvPr/>
        </p:nvSpPr>
        <p:spPr>
          <a:xfrm>
            <a:off x="8704498" y="4818603"/>
            <a:ext cx="196963" cy="128240"/>
          </a:xfrm>
          <a:prstGeom prst="rect">
            <a:avLst/>
          </a:prstGeom>
        </p:spPr>
        <p:txBody>
          <a:bodyPr vert="horz" wrap="square" lIns="0" tIns="0" rIns="0" bIns="0" rtlCol="0">
            <a:spAutoFit/>
          </a:bodyPr>
          <a:lstStyle/>
          <a:p>
            <a:pPr marL="38100">
              <a:lnSpc>
                <a:spcPts val="955"/>
              </a:lnSpc>
            </a:pPr>
            <a:fld id="{81D60167-4931-47E6-BA6A-407CBD079E47}" type="slidenum">
              <a:rPr sz="900" dirty="0">
                <a:solidFill>
                  <a:srgbClr val="FFFFFF"/>
                </a:solidFill>
                <a:latin typeface="Calibri"/>
                <a:cs typeface="Calibri"/>
              </a:rPr>
              <a:t>17</a:t>
            </a:fld>
            <a:endParaRPr sz="900" dirty="0">
              <a:latin typeface="Calibri"/>
              <a:cs typeface="Calibri"/>
            </a:endParaRPr>
          </a:p>
        </p:txBody>
      </p:sp>
      <p:pic>
        <p:nvPicPr>
          <p:cNvPr id="17" name="Image 16">
            <a:extLst>
              <a:ext uri="{FF2B5EF4-FFF2-40B4-BE49-F238E27FC236}">
                <a16:creationId xmlns:a16="http://schemas.microsoft.com/office/drawing/2014/main" id="{ADFFC6A1-B0E6-905F-3C62-6CCEE7E791B1}"/>
              </a:ext>
            </a:extLst>
          </p:cNvPr>
          <p:cNvPicPr>
            <a:picLocks noChangeAspect="1"/>
          </p:cNvPicPr>
          <p:nvPr/>
        </p:nvPicPr>
        <p:blipFill>
          <a:blip r:embed="rId4"/>
          <a:stretch>
            <a:fillRect/>
          </a:stretch>
        </p:blipFill>
        <p:spPr>
          <a:xfrm>
            <a:off x="6639218" y="4501100"/>
            <a:ext cx="1761897" cy="475529"/>
          </a:xfrm>
          <a:prstGeom prst="rect">
            <a:avLst/>
          </a:prstGeom>
        </p:spPr>
      </p:pic>
      <p:sp>
        <p:nvSpPr>
          <p:cNvPr id="4" name="object 2">
            <a:extLst>
              <a:ext uri="{FF2B5EF4-FFF2-40B4-BE49-F238E27FC236}">
                <a16:creationId xmlns:a16="http://schemas.microsoft.com/office/drawing/2014/main" id="{EE74B175-C31E-949B-39FA-D4289456D13F}"/>
              </a:ext>
            </a:extLst>
          </p:cNvPr>
          <p:cNvSpPr txBox="1">
            <a:spLocks/>
          </p:cNvSpPr>
          <p:nvPr/>
        </p:nvSpPr>
        <p:spPr>
          <a:xfrm>
            <a:off x="561815" y="615483"/>
            <a:ext cx="6472816" cy="274434"/>
          </a:xfrm>
          <a:prstGeom prst="rect">
            <a:avLst/>
          </a:prstGeom>
        </p:spPr>
        <p:txBody>
          <a:bodyPr vert="horz" wrap="square" lIns="0" tIns="12700" rIns="0" bIns="0" rtlCol="0">
            <a:spAutoFit/>
          </a:bodyPr>
          <a:lstStyle>
            <a:lvl1pPr>
              <a:defRPr sz="2000" b="1" i="0">
                <a:solidFill>
                  <a:srgbClr val="FF0000"/>
                </a:solidFill>
                <a:latin typeface="Verdana"/>
                <a:ea typeface="+mj-ea"/>
                <a:cs typeface="Verdana"/>
              </a:defRPr>
            </a:lvl1pPr>
          </a:lstStyle>
          <a:p>
            <a:pPr marL="12700">
              <a:spcBef>
                <a:spcPts val="100"/>
              </a:spcBef>
            </a:pPr>
            <a:r>
              <a:rPr lang="en-CA" sz="1700" kern="0" spc="-15" dirty="0">
                <a:solidFill>
                  <a:srgbClr val="1F497D"/>
                </a:solidFill>
                <a:latin typeface="Arial"/>
                <a:cs typeface="Arial"/>
              </a:rPr>
              <a:t>DÉROULEMENT DE LA COMPÉTITION</a:t>
            </a:r>
            <a:endParaRPr lang="en-CA" sz="1700" kern="0" dirty="0">
              <a:latin typeface="Arial"/>
              <a:cs typeface="Arial"/>
            </a:endParaRPr>
          </a:p>
        </p:txBody>
      </p:sp>
      <p:sp>
        <p:nvSpPr>
          <p:cNvPr id="10" name="ZoneTexte 9">
            <a:extLst>
              <a:ext uri="{FF2B5EF4-FFF2-40B4-BE49-F238E27FC236}">
                <a16:creationId xmlns:a16="http://schemas.microsoft.com/office/drawing/2014/main" id="{E37B0D70-C06B-2A16-5848-B73D8B1F4E62}"/>
              </a:ext>
            </a:extLst>
          </p:cNvPr>
          <p:cNvSpPr txBox="1"/>
          <p:nvPr/>
        </p:nvSpPr>
        <p:spPr>
          <a:xfrm>
            <a:off x="331959" y="1041483"/>
            <a:ext cx="7040425" cy="3083408"/>
          </a:xfrm>
          <a:prstGeom prst="rect">
            <a:avLst/>
          </a:prstGeom>
          <a:noFill/>
        </p:spPr>
        <p:txBody>
          <a:bodyPr wrap="square" rtlCol="0">
            <a:spAutoFit/>
          </a:bodyPr>
          <a:lstStyle/>
          <a:p>
            <a:pPr marL="12065" marR="34290" algn="just">
              <a:lnSpc>
                <a:spcPct val="114999"/>
              </a:lnSpc>
              <a:spcBef>
                <a:spcPts val="509"/>
              </a:spcBef>
              <a:tabLst>
                <a:tab pos="285750" algn="l"/>
              </a:tabLst>
            </a:pPr>
            <a:r>
              <a:rPr lang="fr-CA" sz="1600" dirty="0"/>
              <a:t>Départs:</a:t>
            </a:r>
          </a:p>
          <a:p>
            <a:pPr marL="742315" marR="34290" lvl="1" indent="-273050" algn="just">
              <a:lnSpc>
                <a:spcPct val="114999"/>
              </a:lnSpc>
              <a:spcBef>
                <a:spcPts val="509"/>
              </a:spcBef>
              <a:buChar char="●"/>
              <a:tabLst>
                <a:tab pos="285750" algn="l"/>
              </a:tabLst>
            </a:pPr>
            <a:r>
              <a:rPr lang="fr-FR" sz="1600" dirty="0"/>
              <a:t>Les départs des 50m et 150m seront du côté des grandes vitres.</a:t>
            </a:r>
          </a:p>
          <a:p>
            <a:pPr marL="742315" marR="34290" lvl="1" indent="-273050" algn="just">
              <a:lnSpc>
                <a:spcPct val="114999"/>
              </a:lnSpc>
              <a:spcBef>
                <a:spcPts val="509"/>
              </a:spcBef>
              <a:buChar char="●"/>
              <a:tabLst>
                <a:tab pos="285750" algn="l"/>
              </a:tabLst>
            </a:pPr>
            <a:endParaRPr lang="fr-FR" sz="1600" dirty="0">
              <a:latin typeface="Arial"/>
              <a:cs typeface="Arial"/>
            </a:endParaRPr>
          </a:p>
          <a:p>
            <a:pPr marL="742315" marR="34290" lvl="1" indent="-273050" algn="just">
              <a:lnSpc>
                <a:spcPct val="114999"/>
              </a:lnSpc>
              <a:spcBef>
                <a:spcPts val="509"/>
              </a:spcBef>
              <a:buChar char="●"/>
              <a:tabLst>
                <a:tab pos="285750" algn="l"/>
              </a:tabLst>
            </a:pPr>
            <a:endParaRPr lang="fr-FR" sz="1600" dirty="0">
              <a:latin typeface="Arial"/>
              <a:cs typeface="Arial"/>
            </a:endParaRPr>
          </a:p>
          <a:p>
            <a:pPr marL="742315" marR="34290" lvl="1" indent="-273050" algn="just">
              <a:lnSpc>
                <a:spcPct val="114999"/>
              </a:lnSpc>
              <a:spcBef>
                <a:spcPts val="509"/>
              </a:spcBef>
              <a:buChar char="●"/>
              <a:tabLst>
                <a:tab pos="285750" algn="l"/>
              </a:tabLst>
            </a:pPr>
            <a:endParaRPr lang="fr-FR" sz="1600" dirty="0">
              <a:latin typeface="Arial"/>
              <a:cs typeface="Arial"/>
            </a:endParaRPr>
          </a:p>
          <a:p>
            <a:pPr marL="742315" marR="34290" lvl="1" indent="-273050" algn="just">
              <a:lnSpc>
                <a:spcPct val="114999"/>
              </a:lnSpc>
              <a:spcBef>
                <a:spcPts val="509"/>
              </a:spcBef>
              <a:buChar char="●"/>
              <a:tabLst>
                <a:tab pos="285750" algn="l"/>
              </a:tabLst>
            </a:pPr>
            <a:endParaRPr lang="fr-FR" sz="1600" dirty="0">
              <a:latin typeface="Arial"/>
              <a:cs typeface="Arial"/>
            </a:endParaRPr>
          </a:p>
          <a:p>
            <a:pPr marL="742315" marR="34290" lvl="1" indent="-273050" algn="just">
              <a:lnSpc>
                <a:spcPct val="114999"/>
              </a:lnSpc>
              <a:spcBef>
                <a:spcPts val="509"/>
              </a:spcBef>
              <a:buChar char="●"/>
              <a:tabLst>
                <a:tab pos="285750" algn="l"/>
              </a:tabLst>
            </a:pPr>
            <a:endParaRPr lang="fr-FR" sz="1600" dirty="0">
              <a:latin typeface="Arial"/>
              <a:cs typeface="Arial"/>
            </a:endParaRPr>
          </a:p>
          <a:p>
            <a:pPr marL="742315" marR="34290" lvl="1" indent="-273050" algn="just">
              <a:lnSpc>
                <a:spcPct val="114999"/>
              </a:lnSpc>
              <a:spcBef>
                <a:spcPts val="509"/>
              </a:spcBef>
              <a:buChar char="●"/>
              <a:tabLst>
                <a:tab pos="285750" algn="l"/>
              </a:tabLst>
            </a:pPr>
            <a:r>
              <a:rPr lang="fr-FR" sz="1600" dirty="0">
                <a:latin typeface="Arial"/>
                <a:cs typeface="Arial"/>
              </a:rPr>
              <a:t>Tous les autres départs seront du côté de </a:t>
            </a:r>
            <a:r>
              <a:rPr lang="fr-FR" sz="1600">
                <a:latin typeface="Arial"/>
                <a:cs typeface="Arial"/>
              </a:rPr>
              <a:t>la pataugeoire </a:t>
            </a:r>
            <a:r>
              <a:rPr lang="fr-FR" sz="1600" dirty="0">
                <a:latin typeface="Arial"/>
                <a:cs typeface="Arial"/>
              </a:rPr>
              <a:t>(HSV)</a:t>
            </a:r>
          </a:p>
          <a:p>
            <a:endParaRPr lang="en-CA" dirty="0"/>
          </a:p>
        </p:txBody>
      </p:sp>
      <p:pic>
        <p:nvPicPr>
          <p:cNvPr id="12" name="Picture 11">
            <a:extLst>
              <a:ext uri="{FF2B5EF4-FFF2-40B4-BE49-F238E27FC236}">
                <a16:creationId xmlns:a16="http://schemas.microsoft.com/office/drawing/2014/main" id="{762D696E-8500-6D36-9B9E-E18ED919B5F8}"/>
              </a:ext>
            </a:extLst>
          </p:cNvPr>
          <p:cNvPicPr>
            <a:picLocks noChangeAspect="1"/>
          </p:cNvPicPr>
          <p:nvPr/>
        </p:nvPicPr>
        <p:blipFill>
          <a:blip r:embed="rId5"/>
          <a:stretch>
            <a:fillRect/>
          </a:stretch>
        </p:blipFill>
        <p:spPr>
          <a:xfrm>
            <a:off x="459956" y="1711371"/>
            <a:ext cx="7280673" cy="1590866"/>
          </a:xfrm>
          <a:prstGeom prst="rect">
            <a:avLst/>
          </a:prstGeom>
        </p:spPr>
      </p:pic>
      <p:pic>
        <p:nvPicPr>
          <p:cNvPr id="11" name="Picture 10">
            <a:extLst>
              <a:ext uri="{FF2B5EF4-FFF2-40B4-BE49-F238E27FC236}">
                <a16:creationId xmlns:a16="http://schemas.microsoft.com/office/drawing/2014/main" id="{C569DB7A-1FDE-B6B3-D587-ED47E0E0A4CA}"/>
              </a:ext>
            </a:extLst>
          </p:cNvPr>
          <p:cNvPicPr>
            <a:picLocks noChangeAspect="1"/>
          </p:cNvPicPr>
          <p:nvPr/>
        </p:nvPicPr>
        <p:blipFill>
          <a:blip r:embed="rId6"/>
          <a:stretch>
            <a:fillRect/>
          </a:stretch>
        </p:blipFill>
        <p:spPr>
          <a:xfrm>
            <a:off x="459418" y="1874786"/>
            <a:ext cx="5484182" cy="1302733"/>
          </a:xfrm>
          <a:prstGeom prst="rect">
            <a:avLst/>
          </a:prstGeom>
        </p:spPr>
      </p:pic>
      <p:sp>
        <p:nvSpPr>
          <p:cNvPr id="13" name="Arrow: Left 12">
            <a:extLst>
              <a:ext uri="{FF2B5EF4-FFF2-40B4-BE49-F238E27FC236}">
                <a16:creationId xmlns:a16="http://schemas.microsoft.com/office/drawing/2014/main" id="{690E4309-4E0C-CBD5-009D-852E4D397103}"/>
              </a:ext>
            </a:extLst>
          </p:cNvPr>
          <p:cNvSpPr/>
          <p:nvPr/>
        </p:nvSpPr>
        <p:spPr>
          <a:xfrm>
            <a:off x="766488" y="2202004"/>
            <a:ext cx="1090930" cy="609600"/>
          </a:xfrm>
          <a:prstGeom prst="leftArrow">
            <a:avLst/>
          </a:prstGeom>
          <a:solidFill>
            <a:schemeClr val="bg1"/>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024793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52075-D197-0FDE-23FA-5105A2D3AB38}"/>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0C8D3088-4129-07D4-8B8D-79B0E3D7B997}"/>
              </a:ext>
            </a:extLst>
          </p:cNvPr>
          <p:cNvSpPr/>
          <p:nvPr/>
        </p:nvSpPr>
        <p:spPr>
          <a:xfrm>
            <a:off x="1" y="0"/>
            <a:ext cx="9143999" cy="5143499"/>
          </a:xfrm>
          <a:prstGeom prst="rect">
            <a:avLst/>
          </a:prstGeom>
          <a:blipFill>
            <a:blip r:embed="rId2" cstate="print"/>
            <a:stretch>
              <a:fillRect/>
            </a:stretch>
          </a:blipFill>
        </p:spPr>
        <p:txBody>
          <a:bodyPr wrap="square" lIns="0" tIns="0" rIns="0" bIns="0" rtlCol="0"/>
          <a:lstStyle/>
          <a:p>
            <a:endParaRPr dirty="0"/>
          </a:p>
        </p:txBody>
      </p:sp>
      <p:sp>
        <p:nvSpPr>
          <p:cNvPr id="3" name="object 3">
            <a:extLst>
              <a:ext uri="{FF2B5EF4-FFF2-40B4-BE49-F238E27FC236}">
                <a16:creationId xmlns:a16="http://schemas.microsoft.com/office/drawing/2014/main" id="{E9C085CE-285B-5E99-4FEA-4D8B69161CC0}"/>
              </a:ext>
            </a:extLst>
          </p:cNvPr>
          <p:cNvSpPr/>
          <p:nvPr/>
        </p:nvSpPr>
        <p:spPr>
          <a:xfrm>
            <a:off x="8643652" y="4747878"/>
            <a:ext cx="257810" cy="257810"/>
          </a:xfrm>
          <a:custGeom>
            <a:avLst/>
            <a:gdLst/>
            <a:ahLst/>
            <a:cxnLst/>
            <a:rect l="l" t="t" r="r" b="b"/>
            <a:pathLst>
              <a:path w="257809" h="257810">
                <a:moveTo>
                  <a:pt x="128634" y="257269"/>
                </a:moveTo>
                <a:lnTo>
                  <a:pt x="87974" y="250711"/>
                </a:lnTo>
                <a:lnTo>
                  <a:pt x="52663" y="232450"/>
                </a:lnTo>
                <a:lnTo>
                  <a:pt x="24817" y="204605"/>
                </a:lnTo>
                <a:lnTo>
                  <a:pt x="6556" y="169293"/>
                </a:lnTo>
                <a:lnTo>
                  <a:pt x="0" y="128634"/>
                </a:lnTo>
                <a:lnTo>
                  <a:pt x="1682" y="107768"/>
                </a:lnTo>
                <a:lnTo>
                  <a:pt x="14356" y="69518"/>
                </a:lnTo>
                <a:lnTo>
                  <a:pt x="37674" y="37675"/>
                </a:lnTo>
                <a:lnTo>
                  <a:pt x="69518" y="14357"/>
                </a:lnTo>
                <a:lnTo>
                  <a:pt x="107768" y="1683"/>
                </a:lnTo>
                <a:lnTo>
                  <a:pt x="128634" y="0"/>
                </a:lnTo>
                <a:lnTo>
                  <a:pt x="149499" y="1683"/>
                </a:lnTo>
                <a:lnTo>
                  <a:pt x="187749" y="14357"/>
                </a:lnTo>
                <a:lnTo>
                  <a:pt x="219593" y="37675"/>
                </a:lnTo>
                <a:lnTo>
                  <a:pt x="242911" y="69518"/>
                </a:lnTo>
                <a:lnTo>
                  <a:pt x="255585" y="107768"/>
                </a:lnTo>
                <a:lnTo>
                  <a:pt x="257269" y="128634"/>
                </a:lnTo>
                <a:lnTo>
                  <a:pt x="255585" y="149500"/>
                </a:lnTo>
                <a:lnTo>
                  <a:pt x="242911" y="187750"/>
                </a:lnTo>
                <a:lnTo>
                  <a:pt x="219593" y="219593"/>
                </a:lnTo>
                <a:lnTo>
                  <a:pt x="187749" y="242911"/>
                </a:lnTo>
                <a:lnTo>
                  <a:pt x="149499" y="255586"/>
                </a:lnTo>
                <a:lnTo>
                  <a:pt x="128634" y="257269"/>
                </a:lnTo>
                <a:close/>
              </a:path>
            </a:pathLst>
          </a:custGeom>
          <a:solidFill>
            <a:srgbClr val="0A4994"/>
          </a:solidFill>
        </p:spPr>
        <p:txBody>
          <a:bodyPr wrap="square" lIns="0" tIns="0" rIns="0" bIns="0" rtlCol="0"/>
          <a:lstStyle/>
          <a:p>
            <a:endParaRPr/>
          </a:p>
        </p:txBody>
      </p:sp>
      <p:sp>
        <p:nvSpPr>
          <p:cNvPr id="5" name="object 5">
            <a:extLst>
              <a:ext uri="{FF2B5EF4-FFF2-40B4-BE49-F238E27FC236}">
                <a16:creationId xmlns:a16="http://schemas.microsoft.com/office/drawing/2014/main" id="{D481AB43-DBDB-CAA1-A0BD-72A593D1FB56}"/>
              </a:ext>
            </a:extLst>
          </p:cNvPr>
          <p:cNvSpPr/>
          <p:nvPr/>
        </p:nvSpPr>
        <p:spPr>
          <a:xfrm>
            <a:off x="503375" y="4218035"/>
            <a:ext cx="561749" cy="800577"/>
          </a:xfrm>
          <a:prstGeom prst="rect">
            <a:avLst/>
          </a:prstGeom>
          <a:blipFill>
            <a:blip r:embed="rId3" cstate="print"/>
            <a:stretch>
              <a:fillRect/>
            </a:stretch>
          </a:blipFill>
        </p:spPr>
        <p:txBody>
          <a:bodyPr wrap="square" lIns="0" tIns="0" rIns="0" bIns="0" rtlCol="0"/>
          <a:lstStyle/>
          <a:p>
            <a:endParaRPr/>
          </a:p>
        </p:txBody>
      </p:sp>
      <p:sp>
        <p:nvSpPr>
          <p:cNvPr id="6" name="object 6">
            <a:extLst>
              <a:ext uri="{FF2B5EF4-FFF2-40B4-BE49-F238E27FC236}">
                <a16:creationId xmlns:a16="http://schemas.microsoft.com/office/drawing/2014/main" id="{7D00A5DE-998E-5B4A-A967-D88A94A8E4BF}"/>
              </a:ext>
            </a:extLst>
          </p:cNvPr>
          <p:cNvSpPr/>
          <p:nvPr/>
        </p:nvSpPr>
        <p:spPr>
          <a:xfrm>
            <a:off x="4" y="4865613"/>
            <a:ext cx="2720975" cy="231140"/>
          </a:xfrm>
          <a:custGeom>
            <a:avLst/>
            <a:gdLst/>
            <a:ahLst/>
            <a:cxnLst/>
            <a:rect l="l" t="t" r="r" b="b"/>
            <a:pathLst>
              <a:path w="2720975" h="231139">
                <a:moveTo>
                  <a:pt x="620569" y="230744"/>
                </a:moveTo>
                <a:lnTo>
                  <a:pt x="576670" y="230699"/>
                </a:lnTo>
                <a:lnTo>
                  <a:pt x="532799" y="230076"/>
                </a:lnTo>
                <a:lnTo>
                  <a:pt x="488983" y="228867"/>
                </a:lnTo>
                <a:lnTo>
                  <a:pt x="445251" y="227066"/>
                </a:lnTo>
                <a:lnTo>
                  <a:pt x="401632" y="224663"/>
                </a:lnTo>
                <a:lnTo>
                  <a:pt x="358154" y="221653"/>
                </a:lnTo>
                <a:lnTo>
                  <a:pt x="314844" y="218027"/>
                </a:lnTo>
                <a:lnTo>
                  <a:pt x="271732" y="213778"/>
                </a:lnTo>
                <a:lnTo>
                  <a:pt x="228844" y="208899"/>
                </a:lnTo>
                <a:lnTo>
                  <a:pt x="186211" y="203382"/>
                </a:lnTo>
                <a:lnTo>
                  <a:pt x="73017" y="187340"/>
                </a:lnTo>
                <a:lnTo>
                  <a:pt x="33622" y="180423"/>
                </a:lnTo>
                <a:lnTo>
                  <a:pt x="0" y="171612"/>
                </a:lnTo>
                <a:lnTo>
                  <a:pt x="0" y="0"/>
                </a:lnTo>
                <a:lnTo>
                  <a:pt x="2206" y="623"/>
                </a:lnTo>
                <a:lnTo>
                  <a:pt x="40076" y="13306"/>
                </a:lnTo>
                <a:lnTo>
                  <a:pt x="77673" y="24912"/>
                </a:lnTo>
                <a:lnTo>
                  <a:pt x="115978" y="35816"/>
                </a:lnTo>
                <a:lnTo>
                  <a:pt x="154948" y="46020"/>
                </a:lnTo>
                <a:lnTo>
                  <a:pt x="194539" y="55528"/>
                </a:lnTo>
                <a:lnTo>
                  <a:pt x="234708" y="64342"/>
                </a:lnTo>
                <a:lnTo>
                  <a:pt x="275409" y="72467"/>
                </a:lnTo>
                <a:lnTo>
                  <a:pt x="316601" y="79903"/>
                </a:lnTo>
                <a:lnTo>
                  <a:pt x="358238" y="86656"/>
                </a:lnTo>
                <a:lnTo>
                  <a:pt x="400278" y="92728"/>
                </a:lnTo>
                <a:lnTo>
                  <a:pt x="442675" y="98121"/>
                </a:lnTo>
                <a:lnTo>
                  <a:pt x="485386" y="102840"/>
                </a:lnTo>
                <a:lnTo>
                  <a:pt x="528369" y="106886"/>
                </a:lnTo>
                <a:lnTo>
                  <a:pt x="571578" y="110263"/>
                </a:lnTo>
                <a:lnTo>
                  <a:pt x="614970" y="112975"/>
                </a:lnTo>
                <a:lnTo>
                  <a:pt x="658501" y="115024"/>
                </a:lnTo>
                <a:lnTo>
                  <a:pt x="702128" y="116413"/>
                </a:lnTo>
                <a:lnTo>
                  <a:pt x="745806" y="117145"/>
                </a:lnTo>
                <a:lnTo>
                  <a:pt x="1533680" y="117224"/>
                </a:lnTo>
                <a:lnTo>
                  <a:pt x="1303511" y="161081"/>
                </a:lnTo>
                <a:lnTo>
                  <a:pt x="1221328" y="175640"/>
                </a:lnTo>
                <a:lnTo>
                  <a:pt x="1138513" y="189075"/>
                </a:lnTo>
                <a:lnTo>
                  <a:pt x="1096804" y="195256"/>
                </a:lnTo>
                <a:lnTo>
                  <a:pt x="1054856" y="201018"/>
                </a:lnTo>
                <a:lnTo>
                  <a:pt x="1012236" y="206347"/>
                </a:lnTo>
                <a:lnTo>
                  <a:pt x="969360" y="211174"/>
                </a:lnTo>
                <a:lnTo>
                  <a:pt x="926259" y="215488"/>
                </a:lnTo>
                <a:lnTo>
                  <a:pt x="882958" y="219284"/>
                </a:lnTo>
                <a:lnTo>
                  <a:pt x="839487" y="222553"/>
                </a:lnTo>
                <a:lnTo>
                  <a:pt x="795874" y="225288"/>
                </a:lnTo>
                <a:lnTo>
                  <a:pt x="752148" y="227483"/>
                </a:lnTo>
                <a:lnTo>
                  <a:pt x="708336" y="229128"/>
                </a:lnTo>
                <a:lnTo>
                  <a:pt x="664467" y="230218"/>
                </a:lnTo>
                <a:lnTo>
                  <a:pt x="620569" y="230744"/>
                </a:lnTo>
                <a:close/>
              </a:path>
              <a:path w="2720975" h="231139">
                <a:moveTo>
                  <a:pt x="1533680" y="117224"/>
                </a:moveTo>
                <a:lnTo>
                  <a:pt x="789491" y="117224"/>
                </a:lnTo>
                <a:lnTo>
                  <a:pt x="833141" y="116652"/>
                </a:lnTo>
                <a:lnTo>
                  <a:pt x="876711" y="115433"/>
                </a:lnTo>
                <a:lnTo>
                  <a:pt x="920429" y="113582"/>
                </a:lnTo>
                <a:lnTo>
                  <a:pt x="963986" y="111160"/>
                </a:lnTo>
                <a:lnTo>
                  <a:pt x="1007396" y="108214"/>
                </a:lnTo>
                <a:lnTo>
                  <a:pt x="1050672" y="104790"/>
                </a:lnTo>
                <a:lnTo>
                  <a:pt x="1136881" y="96701"/>
                </a:lnTo>
                <a:lnTo>
                  <a:pt x="1222724" y="87268"/>
                </a:lnTo>
                <a:lnTo>
                  <a:pt x="1607463" y="38287"/>
                </a:lnTo>
                <a:lnTo>
                  <a:pt x="1736312" y="23540"/>
                </a:lnTo>
                <a:lnTo>
                  <a:pt x="1821016" y="15430"/>
                </a:lnTo>
                <a:lnTo>
                  <a:pt x="1863046" y="12070"/>
                </a:lnTo>
                <a:lnTo>
                  <a:pt x="1905464" y="9167"/>
                </a:lnTo>
                <a:lnTo>
                  <a:pt x="1948198" y="6758"/>
                </a:lnTo>
                <a:lnTo>
                  <a:pt x="1991170" y="4881"/>
                </a:lnTo>
                <a:lnTo>
                  <a:pt x="2034308" y="3574"/>
                </a:lnTo>
                <a:lnTo>
                  <a:pt x="2077538" y="2876"/>
                </a:lnTo>
                <a:lnTo>
                  <a:pt x="2120785" y="2825"/>
                </a:lnTo>
                <a:lnTo>
                  <a:pt x="2163973" y="3458"/>
                </a:lnTo>
                <a:lnTo>
                  <a:pt x="2207029" y="4814"/>
                </a:lnTo>
                <a:lnTo>
                  <a:pt x="2249880" y="6930"/>
                </a:lnTo>
                <a:lnTo>
                  <a:pt x="2292448" y="9845"/>
                </a:lnTo>
                <a:lnTo>
                  <a:pt x="2334660" y="13597"/>
                </a:lnTo>
                <a:lnTo>
                  <a:pt x="2376443" y="18224"/>
                </a:lnTo>
                <a:lnTo>
                  <a:pt x="2417721" y="23763"/>
                </a:lnTo>
                <a:lnTo>
                  <a:pt x="2458420" y="30254"/>
                </a:lnTo>
                <a:lnTo>
                  <a:pt x="2480132" y="34309"/>
                </a:lnTo>
                <a:lnTo>
                  <a:pt x="2218395" y="34309"/>
                </a:lnTo>
                <a:lnTo>
                  <a:pt x="2175331" y="35004"/>
                </a:lnTo>
                <a:lnTo>
                  <a:pt x="2132266" y="36468"/>
                </a:lnTo>
                <a:lnTo>
                  <a:pt x="2089273" y="38657"/>
                </a:lnTo>
                <a:lnTo>
                  <a:pt x="2046424" y="41530"/>
                </a:lnTo>
                <a:lnTo>
                  <a:pt x="2003791" y="45044"/>
                </a:lnTo>
                <a:lnTo>
                  <a:pt x="1961446" y="49157"/>
                </a:lnTo>
                <a:lnTo>
                  <a:pt x="1919461" y="53826"/>
                </a:lnTo>
                <a:lnTo>
                  <a:pt x="1877909" y="59009"/>
                </a:lnTo>
                <a:lnTo>
                  <a:pt x="1836862" y="64665"/>
                </a:lnTo>
                <a:lnTo>
                  <a:pt x="1753644" y="77491"/>
                </a:lnTo>
                <a:lnTo>
                  <a:pt x="1630139" y="99025"/>
                </a:lnTo>
                <a:lnTo>
                  <a:pt x="1533680" y="117224"/>
                </a:lnTo>
                <a:close/>
              </a:path>
              <a:path w="2720975" h="231139">
                <a:moveTo>
                  <a:pt x="2720850" y="105508"/>
                </a:moveTo>
                <a:lnTo>
                  <a:pt x="2677836" y="91431"/>
                </a:lnTo>
                <a:lnTo>
                  <a:pt x="2633133" y="78933"/>
                </a:lnTo>
                <a:lnTo>
                  <a:pt x="2594043" y="69615"/>
                </a:lnTo>
                <a:lnTo>
                  <a:pt x="2554231" y="61489"/>
                </a:lnTo>
                <a:lnTo>
                  <a:pt x="2513769" y="54513"/>
                </a:lnTo>
                <a:lnTo>
                  <a:pt x="2472729" y="48644"/>
                </a:lnTo>
                <a:lnTo>
                  <a:pt x="2431183" y="43840"/>
                </a:lnTo>
                <a:lnTo>
                  <a:pt x="2389204" y="40058"/>
                </a:lnTo>
                <a:lnTo>
                  <a:pt x="2346863" y="37256"/>
                </a:lnTo>
                <a:lnTo>
                  <a:pt x="2304234" y="35392"/>
                </a:lnTo>
                <a:lnTo>
                  <a:pt x="2261387" y="34424"/>
                </a:lnTo>
                <a:lnTo>
                  <a:pt x="2218395" y="34309"/>
                </a:lnTo>
                <a:lnTo>
                  <a:pt x="2480132" y="34309"/>
                </a:lnTo>
                <a:lnTo>
                  <a:pt x="2537784" y="46240"/>
                </a:lnTo>
                <a:lnTo>
                  <a:pt x="2576300" y="55811"/>
                </a:lnTo>
                <a:lnTo>
                  <a:pt x="2613939" y="66486"/>
                </a:lnTo>
                <a:lnTo>
                  <a:pt x="2650626" y="78301"/>
                </a:lnTo>
                <a:lnTo>
                  <a:pt x="2686288" y="91296"/>
                </a:lnTo>
                <a:lnTo>
                  <a:pt x="2720850" y="105508"/>
                </a:lnTo>
                <a:close/>
              </a:path>
            </a:pathLst>
          </a:custGeom>
          <a:solidFill>
            <a:srgbClr val="00408F"/>
          </a:solidFill>
        </p:spPr>
        <p:txBody>
          <a:bodyPr wrap="square" lIns="0" tIns="0" rIns="0" bIns="0" rtlCol="0"/>
          <a:lstStyle/>
          <a:p>
            <a:endParaRPr/>
          </a:p>
        </p:txBody>
      </p:sp>
      <p:sp>
        <p:nvSpPr>
          <p:cNvPr id="7" name="object 7">
            <a:extLst>
              <a:ext uri="{FF2B5EF4-FFF2-40B4-BE49-F238E27FC236}">
                <a16:creationId xmlns:a16="http://schemas.microsoft.com/office/drawing/2014/main" id="{E0FDEAC5-A993-7982-ED93-3BCE21FAE93B}"/>
              </a:ext>
            </a:extLst>
          </p:cNvPr>
          <p:cNvSpPr/>
          <p:nvPr/>
        </p:nvSpPr>
        <p:spPr>
          <a:xfrm>
            <a:off x="951507" y="4930680"/>
            <a:ext cx="1929130" cy="213360"/>
          </a:xfrm>
          <a:custGeom>
            <a:avLst/>
            <a:gdLst/>
            <a:ahLst/>
            <a:cxnLst/>
            <a:rect l="l" t="t" r="r" b="b"/>
            <a:pathLst>
              <a:path w="1929130" h="213360">
                <a:moveTo>
                  <a:pt x="250957" y="190815"/>
                </a:moveTo>
                <a:lnTo>
                  <a:pt x="208420" y="190684"/>
                </a:lnTo>
                <a:lnTo>
                  <a:pt x="166064" y="189507"/>
                </a:lnTo>
                <a:lnTo>
                  <a:pt x="123966" y="187208"/>
                </a:lnTo>
                <a:lnTo>
                  <a:pt x="82206" y="183711"/>
                </a:lnTo>
                <a:lnTo>
                  <a:pt x="40857" y="178940"/>
                </a:lnTo>
                <a:lnTo>
                  <a:pt x="0" y="172820"/>
                </a:lnTo>
                <a:lnTo>
                  <a:pt x="43593" y="172315"/>
                </a:lnTo>
                <a:lnTo>
                  <a:pt x="86856" y="170647"/>
                </a:lnTo>
                <a:lnTo>
                  <a:pt x="129800" y="167905"/>
                </a:lnTo>
                <a:lnTo>
                  <a:pt x="172438" y="164178"/>
                </a:lnTo>
                <a:lnTo>
                  <a:pt x="214781" y="159555"/>
                </a:lnTo>
                <a:lnTo>
                  <a:pt x="256843" y="154128"/>
                </a:lnTo>
                <a:lnTo>
                  <a:pt x="298635" y="147984"/>
                </a:lnTo>
                <a:lnTo>
                  <a:pt x="340170" y="141214"/>
                </a:lnTo>
                <a:lnTo>
                  <a:pt x="381459" y="133908"/>
                </a:lnTo>
                <a:lnTo>
                  <a:pt x="463351" y="118042"/>
                </a:lnTo>
                <a:lnTo>
                  <a:pt x="742923" y="58941"/>
                </a:lnTo>
                <a:lnTo>
                  <a:pt x="822133" y="43523"/>
                </a:lnTo>
                <a:lnTo>
                  <a:pt x="862072" y="36330"/>
                </a:lnTo>
                <a:lnTo>
                  <a:pt x="902227" y="29576"/>
                </a:lnTo>
                <a:lnTo>
                  <a:pt x="942591" y="23332"/>
                </a:lnTo>
                <a:lnTo>
                  <a:pt x="983156" y="17673"/>
                </a:lnTo>
                <a:lnTo>
                  <a:pt x="1023920" y="12669"/>
                </a:lnTo>
                <a:lnTo>
                  <a:pt x="1064872" y="8392"/>
                </a:lnTo>
                <a:lnTo>
                  <a:pt x="1106009" y="4915"/>
                </a:lnTo>
                <a:lnTo>
                  <a:pt x="1147322" y="2309"/>
                </a:lnTo>
                <a:lnTo>
                  <a:pt x="1188807" y="647"/>
                </a:lnTo>
                <a:lnTo>
                  <a:pt x="1230458" y="0"/>
                </a:lnTo>
                <a:lnTo>
                  <a:pt x="1272267" y="440"/>
                </a:lnTo>
                <a:lnTo>
                  <a:pt x="1314727" y="2100"/>
                </a:lnTo>
                <a:lnTo>
                  <a:pt x="1357022" y="5030"/>
                </a:lnTo>
                <a:lnTo>
                  <a:pt x="1399032" y="9196"/>
                </a:lnTo>
                <a:lnTo>
                  <a:pt x="1440637" y="14570"/>
                </a:lnTo>
                <a:lnTo>
                  <a:pt x="1481717" y="21118"/>
                </a:lnTo>
                <a:lnTo>
                  <a:pt x="1522154" y="28809"/>
                </a:lnTo>
                <a:lnTo>
                  <a:pt x="1561827" y="37610"/>
                </a:lnTo>
                <a:lnTo>
                  <a:pt x="1600617" y="47491"/>
                </a:lnTo>
                <a:lnTo>
                  <a:pt x="1638405" y="58419"/>
                </a:lnTo>
                <a:lnTo>
                  <a:pt x="1675069" y="70364"/>
                </a:lnTo>
                <a:lnTo>
                  <a:pt x="1691056" y="76198"/>
                </a:lnTo>
                <a:lnTo>
                  <a:pt x="1284722" y="76198"/>
                </a:lnTo>
                <a:lnTo>
                  <a:pt x="1242146" y="76617"/>
                </a:lnTo>
                <a:lnTo>
                  <a:pt x="1199562" y="78107"/>
                </a:lnTo>
                <a:lnTo>
                  <a:pt x="1157665" y="80582"/>
                </a:lnTo>
                <a:lnTo>
                  <a:pt x="1116078" y="83955"/>
                </a:lnTo>
                <a:lnTo>
                  <a:pt x="1074768" y="88125"/>
                </a:lnTo>
                <a:lnTo>
                  <a:pt x="1033699" y="92990"/>
                </a:lnTo>
                <a:lnTo>
                  <a:pt x="992840" y="98448"/>
                </a:lnTo>
                <a:lnTo>
                  <a:pt x="952154" y="104398"/>
                </a:lnTo>
                <a:lnTo>
                  <a:pt x="871166" y="117364"/>
                </a:lnTo>
                <a:lnTo>
                  <a:pt x="750100" y="137960"/>
                </a:lnTo>
                <a:lnTo>
                  <a:pt x="669342" y="151257"/>
                </a:lnTo>
                <a:lnTo>
                  <a:pt x="588533" y="163292"/>
                </a:lnTo>
                <a:lnTo>
                  <a:pt x="547322" y="168803"/>
                </a:lnTo>
                <a:lnTo>
                  <a:pt x="505674" y="173873"/>
                </a:lnTo>
                <a:lnTo>
                  <a:pt x="463667" y="178428"/>
                </a:lnTo>
                <a:lnTo>
                  <a:pt x="421379" y="182391"/>
                </a:lnTo>
                <a:lnTo>
                  <a:pt x="378887" y="185687"/>
                </a:lnTo>
                <a:lnTo>
                  <a:pt x="336268" y="188241"/>
                </a:lnTo>
                <a:lnTo>
                  <a:pt x="293599" y="189974"/>
                </a:lnTo>
                <a:lnTo>
                  <a:pt x="250957" y="190815"/>
                </a:lnTo>
                <a:close/>
              </a:path>
              <a:path w="1929130" h="213360">
                <a:moveTo>
                  <a:pt x="1928850" y="212819"/>
                </a:moveTo>
                <a:lnTo>
                  <a:pt x="1923738" y="212819"/>
                </a:lnTo>
                <a:lnTo>
                  <a:pt x="1903816" y="202864"/>
                </a:lnTo>
                <a:lnTo>
                  <a:pt x="1871542" y="188191"/>
                </a:lnTo>
                <a:lnTo>
                  <a:pt x="1803453" y="161354"/>
                </a:lnTo>
                <a:lnTo>
                  <a:pt x="1731122" y="137955"/>
                </a:lnTo>
                <a:lnTo>
                  <a:pt x="1693590" y="127592"/>
                </a:lnTo>
                <a:lnTo>
                  <a:pt x="1655208" y="118130"/>
                </a:lnTo>
                <a:lnTo>
                  <a:pt x="1616070" y="109588"/>
                </a:lnTo>
                <a:lnTo>
                  <a:pt x="1576250" y="101982"/>
                </a:lnTo>
                <a:lnTo>
                  <a:pt x="1535824" y="95327"/>
                </a:lnTo>
                <a:lnTo>
                  <a:pt x="1494866" y="89637"/>
                </a:lnTo>
                <a:lnTo>
                  <a:pt x="1453452" y="84928"/>
                </a:lnTo>
                <a:lnTo>
                  <a:pt x="1411655" y="81215"/>
                </a:lnTo>
                <a:lnTo>
                  <a:pt x="1369551" y="78512"/>
                </a:lnTo>
                <a:lnTo>
                  <a:pt x="1327215" y="76835"/>
                </a:lnTo>
                <a:lnTo>
                  <a:pt x="1284722" y="76198"/>
                </a:lnTo>
                <a:lnTo>
                  <a:pt x="1691056" y="76198"/>
                </a:lnTo>
                <a:lnTo>
                  <a:pt x="1744554" y="97173"/>
                </a:lnTo>
                <a:lnTo>
                  <a:pt x="1808114" y="127667"/>
                </a:lnTo>
                <a:lnTo>
                  <a:pt x="1864791" y="161590"/>
                </a:lnTo>
                <a:lnTo>
                  <a:pt x="1913630" y="198690"/>
                </a:lnTo>
                <a:lnTo>
                  <a:pt x="1928850" y="212819"/>
                </a:lnTo>
                <a:close/>
              </a:path>
            </a:pathLst>
          </a:custGeom>
          <a:solidFill>
            <a:srgbClr val="00ABD9"/>
          </a:solidFill>
        </p:spPr>
        <p:txBody>
          <a:bodyPr wrap="square" lIns="0" tIns="0" rIns="0" bIns="0" rtlCol="0"/>
          <a:lstStyle/>
          <a:p>
            <a:endParaRPr/>
          </a:p>
        </p:txBody>
      </p:sp>
      <p:sp>
        <p:nvSpPr>
          <p:cNvPr id="8" name="object 8">
            <a:extLst>
              <a:ext uri="{FF2B5EF4-FFF2-40B4-BE49-F238E27FC236}">
                <a16:creationId xmlns:a16="http://schemas.microsoft.com/office/drawing/2014/main" id="{5D3C556A-B2B9-118D-7414-0C916C9D91AF}"/>
              </a:ext>
            </a:extLst>
          </p:cNvPr>
          <p:cNvSpPr/>
          <p:nvPr/>
        </p:nvSpPr>
        <p:spPr>
          <a:xfrm>
            <a:off x="8007887" y="0"/>
            <a:ext cx="1136650" cy="175895"/>
          </a:xfrm>
          <a:custGeom>
            <a:avLst/>
            <a:gdLst/>
            <a:ahLst/>
            <a:cxnLst/>
            <a:rect l="l" t="t" r="r" b="b"/>
            <a:pathLst>
              <a:path w="1136650" h="175895">
                <a:moveTo>
                  <a:pt x="229485" y="175336"/>
                </a:moveTo>
                <a:lnTo>
                  <a:pt x="136905" y="174891"/>
                </a:lnTo>
                <a:lnTo>
                  <a:pt x="0" y="172002"/>
                </a:lnTo>
                <a:lnTo>
                  <a:pt x="90507" y="168776"/>
                </a:lnTo>
                <a:lnTo>
                  <a:pt x="179710" y="164356"/>
                </a:lnTo>
                <a:lnTo>
                  <a:pt x="267334" y="158761"/>
                </a:lnTo>
                <a:lnTo>
                  <a:pt x="353108" y="152014"/>
                </a:lnTo>
                <a:lnTo>
                  <a:pt x="436760" y="144135"/>
                </a:lnTo>
                <a:lnTo>
                  <a:pt x="518018" y="135145"/>
                </a:lnTo>
                <a:lnTo>
                  <a:pt x="596610" y="125065"/>
                </a:lnTo>
                <a:lnTo>
                  <a:pt x="672262" y="113917"/>
                </a:lnTo>
                <a:lnTo>
                  <a:pt x="744703" y="101722"/>
                </a:lnTo>
                <a:lnTo>
                  <a:pt x="815330" y="88096"/>
                </a:lnTo>
                <a:lnTo>
                  <a:pt x="880906" y="73303"/>
                </a:lnTo>
                <a:lnTo>
                  <a:pt x="939846" y="57853"/>
                </a:lnTo>
                <a:lnTo>
                  <a:pt x="993495" y="41770"/>
                </a:lnTo>
                <a:lnTo>
                  <a:pt x="1043192" y="25078"/>
                </a:lnTo>
                <a:lnTo>
                  <a:pt x="1090284" y="7804"/>
                </a:lnTo>
                <a:lnTo>
                  <a:pt x="1110561" y="0"/>
                </a:lnTo>
                <a:lnTo>
                  <a:pt x="1136111" y="0"/>
                </a:lnTo>
                <a:lnTo>
                  <a:pt x="1136111" y="113201"/>
                </a:lnTo>
                <a:lnTo>
                  <a:pt x="1052872" y="124748"/>
                </a:lnTo>
                <a:lnTo>
                  <a:pt x="966814" y="135198"/>
                </a:lnTo>
                <a:lnTo>
                  <a:pt x="877922" y="144549"/>
                </a:lnTo>
                <a:lnTo>
                  <a:pt x="787538" y="152636"/>
                </a:lnTo>
                <a:lnTo>
                  <a:pt x="695858" y="159480"/>
                </a:lnTo>
                <a:lnTo>
                  <a:pt x="603211" y="165089"/>
                </a:lnTo>
                <a:lnTo>
                  <a:pt x="463142" y="171204"/>
                </a:lnTo>
                <a:lnTo>
                  <a:pt x="322734" y="174587"/>
                </a:lnTo>
                <a:lnTo>
                  <a:pt x="229485" y="175336"/>
                </a:lnTo>
                <a:close/>
              </a:path>
            </a:pathLst>
          </a:custGeom>
          <a:solidFill>
            <a:srgbClr val="FFED00"/>
          </a:solidFill>
        </p:spPr>
        <p:txBody>
          <a:bodyPr wrap="square" lIns="0" tIns="0" rIns="0" bIns="0" rtlCol="0"/>
          <a:lstStyle/>
          <a:p>
            <a:endParaRPr/>
          </a:p>
        </p:txBody>
      </p:sp>
      <p:sp>
        <p:nvSpPr>
          <p:cNvPr id="9" name="object 9">
            <a:extLst>
              <a:ext uri="{FF2B5EF4-FFF2-40B4-BE49-F238E27FC236}">
                <a16:creationId xmlns:a16="http://schemas.microsoft.com/office/drawing/2014/main" id="{B955196D-60D3-0AB0-FCEB-06D23CED9B6A}"/>
              </a:ext>
            </a:extLst>
          </p:cNvPr>
          <p:cNvSpPr/>
          <p:nvPr/>
        </p:nvSpPr>
        <p:spPr>
          <a:xfrm>
            <a:off x="7034631" y="80310"/>
            <a:ext cx="2109470" cy="185420"/>
          </a:xfrm>
          <a:custGeom>
            <a:avLst/>
            <a:gdLst/>
            <a:ahLst/>
            <a:cxnLst/>
            <a:rect l="l" t="t" r="r" b="b"/>
            <a:pathLst>
              <a:path w="2109470" h="185420">
                <a:moveTo>
                  <a:pt x="2109342" y="93955"/>
                </a:moveTo>
                <a:lnTo>
                  <a:pt x="1497288" y="93955"/>
                </a:lnTo>
                <a:lnTo>
                  <a:pt x="1531155" y="93892"/>
                </a:lnTo>
                <a:lnTo>
                  <a:pt x="1565016" y="93305"/>
                </a:lnTo>
                <a:lnTo>
                  <a:pt x="1632586" y="90550"/>
                </a:lnTo>
                <a:lnTo>
                  <a:pt x="1699723" y="85669"/>
                </a:lnTo>
                <a:lnTo>
                  <a:pt x="1766158" y="78644"/>
                </a:lnTo>
                <a:lnTo>
                  <a:pt x="1831617" y="69455"/>
                </a:lnTo>
                <a:lnTo>
                  <a:pt x="1895831" y="58082"/>
                </a:lnTo>
                <a:lnTo>
                  <a:pt x="1958525" y="44506"/>
                </a:lnTo>
                <a:lnTo>
                  <a:pt x="2019430" y="28707"/>
                </a:lnTo>
                <a:lnTo>
                  <a:pt x="2078273" y="10665"/>
                </a:lnTo>
                <a:lnTo>
                  <a:pt x="2107632" y="499"/>
                </a:lnTo>
                <a:lnTo>
                  <a:pt x="2109342" y="0"/>
                </a:lnTo>
                <a:lnTo>
                  <a:pt x="2109342" y="93955"/>
                </a:lnTo>
                <a:close/>
              </a:path>
              <a:path w="2109470" h="185420">
                <a:moveTo>
                  <a:pt x="0" y="84565"/>
                </a:moveTo>
                <a:lnTo>
                  <a:pt x="54440" y="62759"/>
                </a:lnTo>
                <a:lnTo>
                  <a:pt x="112062" y="44733"/>
                </a:lnTo>
                <a:lnTo>
                  <a:pt x="172403" y="30243"/>
                </a:lnTo>
                <a:lnTo>
                  <a:pt x="235000" y="19046"/>
                </a:lnTo>
                <a:lnTo>
                  <a:pt x="299394" y="10898"/>
                </a:lnTo>
                <a:lnTo>
                  <a:pt x="365120" y="5554"/>
                </a:lnTo>
                <a:lnTo>
                  <a:pt x="431719" y="2771"/>
                </a:lnTo>
                <a:lnTo>
                  <a:pt x="465200" y="2264"/>
                </a:lnTo>
                <a:lnTo>
                  <a:pt x="498728" y="2305"/>
                </a:lnTo>
                <a:lnTo>
                  <a:pt x="565685" y="3912"/>
                </a:lnTo>
                <a:lnTo>
                  <a:pt x="632128" y="7347"/>
                </a:lnTo>
                <a:lnTo>
                  <a:pt x="697597" y="12367"/>
                </a:lnTo>
                <a:lnTo>
                  <a:pt x="763263" y="18867"/>
                </a:lnTo>
                <a:lnTo>
                  <a:pt x="837533" y="27498"/>
                </a:lnTo>
                <a:lnTo>
                  <a:pt x="389528" y="27498"/>
                </a:lnTo>
                <a:lnTo>
                  <a:pt x="356199" y="27591"/>
                </a:lnTo>
                <a:lnTo>
                  <a:pt x="289933" y="29861"/>
                </a:lnTo>
                <a:lnTo>
                  <a:pt x="224564" y="35137"/>
                </a:lnTo>
                <a:lnTo>
                  <a:pt x="160539" y="43692"/>
                </a:lnTo>
                <a:lnTo>
                  <a:pt x="98306" y="55797"/>
                </a:lnTo>
                <a:lnTo>
                  <a:pt x="33346" y="73282"/>
                </a:lnTo>
                <a:lnTo>
                  <a:pt x="0" y="84565"/>
                </a:lnTo>
                <a:close/>
              </a:path>
              <a:path w="2109470" h="185420">
                <a:moveTo>
                  <a:pt x="1628245" y="184942"/>
                </a:moveTo>
                <a:lnTo>
                  <a:pt x="1560203" y="183646"/>
                </a:lnTo>
                <a:lnTo>
                  <a:pt x="1492339" y="180569"/>
                </a:lnTo>
                <a:lnTo>
                  <a:pt x="1424828" y="175756"/>
                </a:lnTo>
                <a:lnTo>
                  <a:pt x="1357844" y="169256"/>
                </a:lnTo>
                <a:lnTo>
                  <a:pt x="1291563" y="161116"/>
                </a:lnTo>
                <a:lnTo>
                  <a:pt x="1226708" y="151544"/>
                </a:lnTo>
                <a:lnTo>
                  <a:pt x="1130599" y="135035"/>
                </a:lnTo>
                <a:lnTo>
                  <a:pt x="813768" y="73420"/>
                </a:lnTo>
                <a:lnTo>
                  <a:pt x="749827" y="62109"/>
                </a:lnTo>
                <a:lnTo>
                  <a:pt x="685312" y="51829"/>
                </a:lnTo>
                <a:lnTo>
                  <a:pt x="621277" y="43142"/>
                </a:lnTo>
                <a:lnTo>
                  <a:pt x="555900" y="36103"/>
                </a:lnTo>
                <a:lnTo>
                  <a:pt x="489630" y="30984"/>
                </a:lnTo>
                <a:lnTo>
                  <a:pt x="422913" y="28056"/>
                </a:lnTo>
                <a:lnTo>
                  <a:pt x="389528" y="27498"/>
                </a:lnTo>
                <a:lnTo>
                  <a:pt x="837533" y="27498"/>
                </a:lnTo>
                <a:lnTo>
                  <a:pt x="1161424" y="69945"/>
                </a:lnTo>
                <a:lnTo>
                  <a:pt x="1227974" y="77506"/>
                </a:lnTo>
                <a:lnTo>
                  <a:pt x="1294807" y="83990"/>
                </a:lnTo>
                <a:lnTo>
                  <a:pt x="1362011" y="89095"/>
                </a:lnTo>
                <a:lnTo>
                  <a:pt x="1429671" y="92519"/>
                </a:lnTo>
                <a:lnTo>
                  <a:pt x="1497288" y="93955"/>
                </a:lnTo>
                <a:lnTo>
                  <a:pt x="2109342" y="93955"/>
                </a:lnTo>
                <a:lnTo>
                  <a:pt x="2109342" y="137547"/>
                </a:lnTo>
                <a:lnTo>
                  <a:pt x="2052736" y="150153"/>
                </a:lnTo>
                <a:lnTo>
                  <a:pt x="1964981" y="163011"/>
                </a:lnTo>
                <a:lnTo>
                  <a:pt x="1898681" y="171343"/>
                </a:lnTo>
                <a:lnTo>
                  <a:pt x="1831682" y="177655"/>
                </a:lnTo>
                <a:lnTo>
                  <a:pt x="1764161" y="181993"/>
                </a:lnTo>
                <a:lnTo>
                  <a:pt x="1696289" y="184406"/>
                </a:lnTo>
                <a:lnTo>
                  <a:pt x="1662278" y="184905"/>
                </a:lnTo>
                <a:lnTo>
                  <a:pt x="1628245" y="184942"/>
                </a:lnTo>
                <a:close/>
              </a:path>
            </a:pathLst>
          </a:custGeom>
          <a:solidFill>
            <a:srgbClr val="00408F"/>
          </a:solidFill>
        </p:spPr>
        <p:txBody>
          <a:bodyPr wrap="square" lIns="0" tIns="0" rIns="0" bIns="0" rtlCol="0"/>
          <a:lstStyle/>
          <a:p>
            <a:endParaRPr/>
          </a:p>
        </p:txBody>
      </p:sp>
      <p:sp>
        <p:nvSpPr>
          <p:cNvPr id="15" name="object 15">
            <a:extLst>
              <a:ext uri="{FF2B5EF4-FFF2-40B4-BE49-F238E27FC236}">
                <a16:creationId xmlns:a16="http://schemas.microsoft.com/office/drawing/2014/main" id="{F36395E9-1D61-9F95-C6A9-0405474FC923}"/>
              </a:ext>
            </a:extLst>
          </p:cNvPr>
          <p:cNvSpPr txBox="1"/>
          <p:nvPr/>
        </p:nvSpPr>
        <p:spPr>
          <a:xfrm>
            <a:off x="3111175" y="4766986"/>
            <a:ext cx="2748280" cy="143052"/>
          </a:xfrm>
          <a:prstGeom prst="rect">
            <a:avLst/>
          </a:prstGeom>
        </p:spPr>
        <p:txBody>
          <a:bodyPr vert="horz" wrap="square" lIns="0" tIns="0" rIns="0" bIns="0" rtlCol="0">
            <a:spAutoFit/>
          </a:bodyPr>
          <a:lstStyle/>
          <a:p>
            <a:pPr marL="12700">
              <a:lnSpc>
                <a:spcPts val="1145"/>
              </a:lnSpc>
            </a:pPr>
            <a:r>
              <a:rPr lang="fr-CA" sz="1100" spc="-5" dirty="0">
                <a:solidFill>
                  <a:srgbClr val="1F497D"/>
                </a:solidFill>
                <a:latin typeface="Calibri"/>
                <a:cs typeface="Calibri"/>
              </a:rPr>
              <a:t>Championnat Québécois- 14 au 18 mai 2025</a:t>
            </a:r>
            <a:endParaRPr sz="1100" dirty="0">
              <a:latin typeface="Calibri"/>
              <a:cs typeface="Calibri"/>
            </a:endParaRPr>
          </a:p>
        </p:txBody>
      </p:sp>
      <p:sp>
        <p:nvSpPr>
          <p:cNvPr id="16" name="object 16">
            <a:extLst>
              <a:ext uri="{FF2B5EF4-FFF2-40B4-BE49-F238E27FC236}">
                <a16:creationId xmlns:a16="http://schemas.microsoft.com/office/drawing/2014/main" id="{71180559-C8E3-795D-5DDA-7FF402DED3D6}"/>
              </a:ext>
            </a:extLst>
          </p:cNvPr>
          <p:cNvSpPr txBox="1"/>
          <p:nvPr/>
        </p:nvSpPr>
        <p:spPr>
          <a:xfrm>
            <a:off x="8704498" y="4818603"/>
            <a:ext cx="196963" cy="128240"/>
          </a:xfrm>
          <a:prstGeom prst="rect">
            <a:avLst/>
          </a:prstGeom>
        </p:spPr>
        <p:txBody>
          <a:bodyPr vert="horz" wrap="square" lIns="0" tIns="0" rIns="0" bIns="0" rtlCol="0">
            <a:spAutoFit/>
          </a:bodyPr>
          <a:lstStyle/>
          <a:p>
            <a:pPr marL="38100">
              <a:lnSpc>
                <a:spcPts val="955"/>
              </a:lnSpc>
            </a:pPr>
            <a:fld id="{81D60167-4931-47E6-BA6A-407CBD079E47}" type="slidenum">
              <a:rPr sz="900" dirty="0">
                <a:solidFill>
                  <a:srgbClr val="FFFFFF"/>
                </a:solidFill>
                <a:latin typeface="Calibri"/>
                <a:cs typeface="Calibri"/>
              </a:rPr>
              <a:t>18</a:t>
            </a:fld>
            <a:endParaRPr sz="900" dirty="0">
              <a:latin typeface="Calibri"/>
              <a:cs typeface="Calibri"/>
            </a:endParaRPr>
          </a:p>
        </p:txBody>
      </p:sp>
      <p:pic>
        <p:nvPicPr>
          <p:cNvPr id="17" name="Image 16">
            <a:extLst>
              <a:ext uri="{FF2B5EF4-FFF2-40B4-BE49-F238E27FC236}">
                <a16:creationId xmlns:a16="http://schemas.microsoft.com/office/drawing/2014/main" id="{D23F9CD4-DDF2-7C7F-275A-B2B7E472B606}"/>
              </a:ext>
            </a:extLst>
          </p:cNvPr>
          <p:cNvPicPr>
            <a:picLocks noChangeAspect="1"/>
          </p:cNvPicPr>
          <p:nvPr/>
        </p:nvPicPr>
        <p:blipFill>
          <a:blip r:embed="rId4"/>
          <a:stretch>
            <a:fillRect/>
          </a:stretch>
        </p:blipFill>
        <p:spPr>
          <a:xfrm>
            <a:off x="6639218" y="4501100"/>
            <a:ext cx="1761897" cy="475529"/>
          </a:xfrm>
          <a:prstGeom prst="rect">
            <a:avLst/>
          </a:prstGeom>
        </p:spPr>
      </p:pic>
      <p:sp>
        <p:nvSpPr>
          <p:cNvPr id="13" name="object 10">
            <a:extLst>
              <a:ext uri="{FF2B5EF4-FFF2-40B4-BE49-F238E27FC236}">
                <a16:creationId xmlns:a16="http://schemas.microsoft.com/office/drawing/2014/main" id="{CCE03687-9AB3-E869-E2DA-6396CBFEFC32}"/>
              </a:ext>
            </a:extLst>
          </p:cNvPr>
          <p:cNvSpPr txBox="1">
            <a:spLocks noGrp="1"/>
          </p:cNvSpPr>
          <p:nvPr>
            <p:ph type="title"/>
          </p:nvPr>
        </p:nvSpPr>
        <p:spPr>
          <a:xfrm>
            <a:off x="2362200" y="536732"/>
            <a:ext cx="4277018" cy="274434"/>
          </a:xfrm>
          <a:prstGeom prst="rect">
            <a:avLst/>
          </a:prstGeom>
        </p:spPr>
        <p:txBody>
          <a:bodyPr vert="horz" wrap="square" lIns="0" tIns="12700" rIns="0" bIns="0" rtlCol="0">
            <a:spAutoFit/>
          </a:bodyPr>
          <a:lstStyle/>
          <a:p>
            <a:pPr marL="12700">
              <a:spcBef>
                <a:spcPts val="100"/>
              </a:spcBef>
            </a:pPr>
            <a:r>
              <a:rPr lang="en-CA" sz="1700" spc="-15" dirty="0">
                <a:solidFill>
                  <a:srgbClr val="1F497D"/>
                </a:solidFill>
                <a:latin typeface="Arial"/>
                <a:cs typeface="Arial"/>
              </a:rPr>
              <a:t>DÉROULEMENT DE LA COMPÉTITION</a:t>
            </a:r>
            <a:endParaRPr lang="en-CA" sz="1700" dirty="0">
              <a:latin typeface="Arial"/>
              <a:cs typeface="Arial"/>
            </a:endParaRPr>
          </a:p>
        </p:txBody>
      </p:sp>
      <p:sp>
        <p:nvSpPr>
          <p:cNvPr id="14" name="object 11">
            <a:extLst>
              <a:ext uri="{FF2B5EF4-FFF2-40B4-BE49-F238E27FC236}">
                <a16:creationId xmlns:a16="http://schemas.microsoft.com/office/drawing/2014/main" id="{A9831F1A-784E-0118-D52B-2749139DBAE1}"/>
              </a:ext>
            </a:extLst>
          </p:cNvPr>
          <p:cNvSpPr txBox="1"/>
          <p:nvPr/>
        </p:nvSpPr>
        <p:spPr>
          <a:xfrm>
            <a:off x="557006" y="907410"/>
            <a:ext cx="7856617" cy="409856"/>
          </a:xfrm>
          <a:prstGeom prst="rect">
            <a:avLst/>
          </a:prstGeom>
        </p:spPr>
        <p:txBody>
          <a:bodyPr vert="horz" wrap="square" lIns="0" tIns="12700" rIns="0" bIns="0" rtlCol="0">
            <a:spAutoFit/>
          </a:bodyPr>
          <a:lstStyle/>
          <a:p>
            <a:pPr marL="186690" marR="5080" indent="-171450" algn="just">
              <a:lnSpc>
                <a:spcPct val="114999"/>
              </a:lnSpc>
              <a:spcBef>
                <a:spcPts val="100"/>
              </a:spcBef>
              <a:buFont typeface="Arial" panose="020B0604020202020204" pitchFamily="34" charset="0"/>
              <a:buChar char="•"/>
            </a:pPr>
            <a:endParaRPr lang="fr-CA" sz="1200" spc="-5" dirty="0">
              <a:latin typeface="Arial"/>
              <a:cs typeface="Arial"/>
            </a:endParaRPr>
          </a:p>
          <a:p>
            <a:pPr marL="15240">
              <a:lnSpc>
                <a:spcPct val="100000"/>
              </a:lnSpc>
              <a:spcBef>
                <a:spcPts val="5"/>
              </a:spcBef>
            </a:pPr>
            <a:endParaRPr sz="1200" dirty="0">
              <a:latin typeface="Arial"/>
              <a:cs typeface="Arial"/>
            </a:endParaRPr>
          </a:p>
        </p:txBody>
      </p:sp>
      <p:sp>
        <p:nvSpPr>
          <p:cNvPr id="18" name="ZoneTexte 9">
            <a:extLst>
              <a:ext uri="{FF2B5EF4-FFF2-40B4-BE49-F238E27FC236}">
                <a16:creationId xmlns:a16="http://schemas.microsoft.com/office/drawing/2014/main" id="{E37B0D70-C06B-2A16-5848-B73D8B1F4E62}"/>
              </a:ext>
            </a:extLst>
          </p:cNvPr>
          <p:cNvSpPr txBox="1"/>
          <p:nvPr/>
        </p:nvSpPr>
        <p:spPr>
          <a:xfrm>
            <a:off x="331959" y="1041483"/>
            <a:ext cx="7364241" cy="3767185"/>
          </a:xfrm>
          <a:prstGeom prst="rect">
            <a:avLst/>
          </a:prstGeom>
          <a:noFill/>
        </p:spPr>
        <p:txBody>
          <a:bodyPr wrap="square" rtlCol="0">
            <a:spAutoFit/>
          </a:bodyPr>
          <a:lstStyle/>
          <a:p>
            <a:pPr marL="469265" marR="5080" lvl="1" algn="just">
              <a:lnSpc>
                <a:spcPct val="114999"/>
              </a:lnSpc>
              <a:tabLst>
                <a:tab pos="285750" algn="l"/>
              </a:tabLst>
            </a:pPr>
            <a:r>
              <a:rPr lang="fr-FR" sz="1600" u="sng" spc="-5" dirty="0">
                <a:latin typeface="Arial"/>
                <a:cs typeface="Arial"/>
              </a:rPr>
              <a:t>800m et 1500m session du mercredi</a:t>
            </a:r>
          </a:p>
          <a:p>
            <a:pPr marL="469265" marR="5080" lvl="1" algn="just">
              <a:lnSpc>
                <a:spcPct val="114999"/>
              </a:lnSpc>
              <a:tabLst>
                <a:tab pos="285750" algn="l"/>
              </a:tabLst>
            </a:pPr>
            <a:endParaRPr lang="fr-FR" sz="1600" spc="-5" dirty="0">
              <a:latin typeface="Arial"/>
              <a:cs typeface="Arial"/>
            </a:endParaRPr>
          </a:p>
          <a:p>
            <a:pPr marL="755015" marR="5080" lvl="1" indent="-285750" algn="just">
              <a:lnSpc>
                <a:spcPct val="114999"/>
              </a:lnSpc>
              <a:buFont typeface="Arial" panose="020B0604020202020204" pitchFamily="34" charset="0"/>
              <a:buChar char="•"/>
              <a:tabLst>
                <a:tab pos="285750" algn="l"/>
              </a:tabLst>
            </a:pPr>
            <a:r>
              <a:rPr lang="fr-FR" sz="1600" spc="-5" dirty="0">
                <a:latin typeface="Arial"/>
                <a:cs typeface="Arial"/>
              </a:rPr>
              <a:t>Plus rapide au plus lent</a:t>
            </a:r>
          </a:p>
          <a:p>
            <a:pPr marL="755015" marR="5080" lvl="1" indent="-285750" algn="just">
              <a:lnSpc>
                <a:spcPct val="114999"/>
              </a:lnSpc>
              <a:buFont typeface="Arial" panose="020B0604020202020204" pitchFamily="34" charset="0"/>
              <a:buChar char="•"/>
              <a:tabLst>
                <a:tab pos="285750" algn="l"/>
              </a:tabLst>
            </a:pPr>
            <a:r>
              <a:rPr lang="fr-FR" sz="1600" spc="-5" dirty="0">
                <a:latin typeface="Arial"/>
                <a:cs typeface="Arial"/>
              </a:rPr>
              <a:t>Alternances femmes et hommes </a:t>
            </a:r>
          </a:p>
          <a:p>
            <a:pPr marL="469265" marR="5080" lvl="1" algn="just">
              <a:lnSpc>
                <a:spcPct val="114999"/>
              </a:lnSpc>
              <a:tabLst>
                <a:tab pos="285750" algn="l"/>
              </a:tabLst>
            </a:pPr>
            <a:endParaRPr lang="fr-FR" sz="1600" spc="-5" dirty="0">
              <a:latin typeface="Arial"/>
              <a:cs typeface="Arial"/>
            </a:endParaRPr>
          </a:p>
          <a:p>
            <a:pPr marL="469265" marR="5080" lvl="1" algn="just">
              <a:lnSpc>
                <a:spcPct val="114999"/>
              </a:lnSpc>
              <a:tabLst>
                <a:tab pos="285750" algn="l"/>
              </a:tabLst>
            </a:pPr>
            <a:r>
              <a:rPr lang="fr-FR" sz="1600" u="sng" spc="-5" dirty="0">
                <a:latin typeface="Arial"/>
                <a:cs typeface="Arial"/>
              </a:rPr>
              <a:t>800m femmes sessions de samedi et </a:t>
            </a:r>
          </a:p>
          <a:p>
            <a:pPr marL="469265" marR="5080" lvl="1" algn="just">
              <a:lnSpc>
                <a:spcPct val="114999"/>
              </a:lnSpc>
              <a:tabLst>
                <a:tab pos="285750" algn="l"/>
              </a:tabLst>
            </a:pPr>
            <a:r>
              <a:rPr lang="fr-FR" sz="1600" u="sng" spc="-5" dirty="0">
                <a:latin typeface="Arial"/>
                <a:cs typeface="Arial"/>
              </a:rPr>
              <a:t>1500m hommes sessions de dimanche</a:t>
            </a:r>
          </a:p>
          <a:p>
            <a:pPr marL="469265" marR="5080" lvl="1" algn="just">
              <a:lnSpc>
                <a:spcPct val="114999"/>
              </a:lnSpc>
              <a:tabLst>
                <a:tab pos="285750" algn="l"/>
              </a:tabLst>
            </a:pPr>
            <a:endParaRPr lang="fr-FR" sz="1600" u="sng" spc="-5" dirty="0">
              <a:latin typeface="Arial"/>
              <a:cs typeface="Arial"/>
            </a:endParaRPr>
          </a:p>
          <a:p>
            <a:pPr marL="755015" marR="5080" lvl="1" indent="-285750" algn="just">
              <a:lnSpc>
                <a:spcPct val="114999"/>
              </a:lnSpc>
              <a:buFont typeface="Arial" panose="020B0604020202020204" pitchFamily="34" charset="0"/>
              <a:buChar char="•"/>
              <a:tabLst>
                <a:tab pos="285750" algn="l"/>
              </a:tabLst>
            </a:pPr>
            <a:r>
              <a:rPr lang="fr-FR" sz="1600" spc="-5" dirty="0">
                <a:latin typeface="Arial"/>
                <a:cs typeface="Arial"/>
              </a:rPr>
              <a:t>Période de forfait de la série rapide nagée en finales est la même que la période de forfait des séries lentes soit à 18 heure la journée précédente</a:t>
            </a:r>
          </a:p>
          <a:p>
            <a:pPr marL="742315" marR="5080" lvl="1" indent="-273050" algn="just">
              <a:lnSpc>
                <a:spcPct val="114999"/>
              </a:lnSpc>
              <a:buChar char="●"/>
              <a:tabLst>
                <a:tab pos="285750" algn="l"/>
              </a:tabLst>
            </a:pPr>
            <a:endParaRPr lang="fr-FR" sz="1600" dirty="0">
              <a:latin typeface="Arial"/>
              <a:cs typeface="Arial"/>
            </a:endParaRPr>
          </a:p>
          <a:p>
            <a:endParaRPr lang="en-CA" dirty="0"/>
          </a:p>
        </p:txBody>
      </p:sp>
    </p:spTree>
    <p:extLst>
      <p:ext uri="{BB962C8B-B14F-4D97-AF65-F5344CB8AC3E}">
        <p14:creationId xmlns:p14="http://schemas.microsoft.com/office/powerpoint/2010/main" val="3573177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3999" cy="5143499"/>
          </a:xfrm>
          <a:prstGeom prst="rect">
            <a:avLst/>
          </a:prstGeom>
          <a:blipFill>
            <a:blip r:embed="rId2" cstate="print"/>
            <a:stretch>
              <a:fillRect/>
            </a:stretch>
          </a:blipFill>
        </p:spPr>
        <p:txBody>
          <a:bodyPr wrap="square" lIns="0" tIns="0" rIns="0" bIns="0" rtlCol="0"/>
          <a:lstStyle/>
          <a:p>
            <a:endParaRPr lang="en-CA"/>
          </a:p>
        </p:txBody>
      </p:sp>
      <p:sp>
        <p:nvSpPr>
          <p:cNvPr id="3" name="object 3"/>
          <p:cNvSpPr/>
          <p:nvPr/>
        </p:nvSpPr>
        <p:spPr>
          <a:xfrm>
            <a:off x="8643652" y="4747878"/>
            <a:ext cx="257810" cy="257810"/>
          </a:xfrm>
          <a:custGeom>
            <a:avLst/>
            <a:gdLst/>
            <a:ahLst/>
            <a:cxnLst/>
            <a:rect l="l" t="t" r="r" b="b"/>
            <a:pathLst>
              <a:path w="257809" h="257810">
                <a:moveTo>
                  <a:pt x="128634" y="257269"/>
                </a:moveTo>
                <a:lnTo>
                  <a:pt x="87974" y="250711"/>
                </a:lnTo>
                <a:lnTo>
                  <a:pt x="52663" y="232450"/>
                </a:lnTo>
                <a:lnTo>
                  <a:pt x="24817" y="204605"/>
                </a:lnTo>
                <a:lnTo>
                  <a:pt x="6556" y="169293"/>
                </a:lnTo>
                <a:lnTo>
                  <a:pt x="0" y="128634"/>
                </a:lnTo>
                <a:lnTo>
                  <a:pt x="1682" y="107768"/>
                </a:lnTo>
                <a:lnTo>
                  <a:pt x="14356" y="69518"/>
                </a:lnTo>
                <a:lnTo>
                  <a:pt x="37674" y="37675"/>
                </a:lnTo>
                <a:lnTo>
                  <a:pt x="69518" y="14357"/>
                </a:lnTo>
                <a:lnTo>
                  <a:pt x="107768" y="1683"/>
                </a:lnTo>
                <a:lnTo>
                  <a:pt x="128634" y="0"/>
                </a:lnTo>
                <a:lnTo>
                  <a:pt x="149499" y="1683"/>
                </a:lnTo>
                <a:lnTo>
                  <a:pt x="187749" y="14357"/>
                </a:lnTo>
                <a:lnTo>
                  <a:pt x="219593" y="37675"/>
                </a:lnTo>
                <a:lnTo>
                  <a:pt x="242911" y="69518"/>
                </a:lnTo>
                <a:lnTo>
                  <a:pt x="255585" y="107768"/>
                </a:lnTo>
                <a:lnTo>
                  <a:pt x="257269" y="128634"/>
                </a:lnTo>
                <a:lnTo>
                  <a:pt x="255585" y="149500"/>
                </a:lnTo>
                <a:lnTo>
                  <a:pt x="242911" y="187750"/>
                </a:lnTo>
                <a:lnTo>
                  <a:pt x="219593" y="219593"/>
                </a:lnTo>
                <a:lnTo>
                  <a:pt x="187749" y="242911"/>
                </a:lnTo>
                <a:lnTo>
                  <a:pt x="149499" y="255586"/>
                </a:lnTo>
                <a:lnTo>
                  <a:pt x="128634" y="257269"/>
                </a:lnTo>
                <a:close/>
              </a:path>
            </a:pathLst>
          </a:custGeom>
          <a:solidFill>
            <a:srgbClr val="0A4994"/>
          </a:solidFill>
        </p:spPr>
        <p:txBody>
          <a:bodyPr wrap="square" lIns="0" tIns="0" rIns="0" bIns="0" rtlCol="0"/>
          <a:lstStyle/>
          <a:p>
            <a:endParaRPr dirty="0"/>
          </a:p>
        </p:txBody>
      </p:sp>
      <p:sp>
        <p:nvSpPr>
          <p:cNvPr id="5" name="object 5"/>
          <p:cNvSpPr/>
          <p:nvPr/>
        </p:nvSpPr>
        <p:spPr>
          <a:xfrm>
            <a:off x="503375" y="4218035"/>
            <a:ext cx="561749" cy="800577"/>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4" y="4865613"/>
            <a:ext cx="2720975" cy="231140"/>
          </a:xfrm>
          <a:custGeom>
            <a:avLst/>
            <a:gdLst/>
            <a:ahLst/>
            <a:cxnLst/>
            <a:rect l="l" t="t" r="r" b="b"/>
            <a:pathLst>
              <a:path w="2720975" h="231139">
                <a:moveTo>
                  <a:pt x="620569" y="230744"/>
                </a:moveTo>
                <a:lnTo>
                  <a:pt x="576670" y="230699"/>
                </a:lnTo>
                <a:lnTo>
                  <a:pt x="532799" y="230076"/>
                </a:lnTo>
                <a:lnTo>
                  <a:pt x="488983" y="228867"/>
                </a:lnTo>
                <a:lnTo>
                  <a:pt x="445251" y="227066"/>
                </a:lnTo>
                <a:lnTo>
                  <a:pt x="401632" y="224663"/>
                </a:lnTo>
                <a:lnTo>
                  <a:pt x="358154" y="221653"/>
                </a:lnTo>
                <a:lnTo>
                  <a:pt x="314844" y="218027"/>
                </a:lnTo>
                <a:lnTo>
                  <a:pt x="271732" y="213778"/>
                </a:lnTo>
                <a:lnTo>
                  <a:pt x="228844" y="208899"/>
                </a:lnTo>
                <a:lnTo>
                  <a:pt x="186211" y="203382"/>
                </a:lnTo>
                <a:lnTo>
                  <a:pt x="73017" y="187340"/>
                </a:lnTo>
                <a:lnTo>
                  <a:pt x="33622" y="180423"/>
                </a:lnTo>
                <a:lnTo>
                  <a:pt x="0" y="171612"/>
                </a:lnTo>
                <a:lnTo>
                  <a:pt x="0" y="0"/>
                </a:lnTo>
                <a:lnTo>
                  <a:pt x="2206" y="623"/>
                </a:lnTo>
                <a:lnTo>
                  <a:pt x="40076" y="13306"/>
                </a:lnTo>
                <a:lnTo>
                  <a:pt x="77673" y="24912"/>
                </a:lnTo>
                <a:lnTo>
                  <a:pt x="115978" y="35816"/>
                </a:lnTo>
                <a:lnTo>
                  <a:pt x="154948" y="46020"/>
                </a:lnTo>
                <a:lnTo>
                  <a:pt x="194539" y="55528"/>
                </a:lnTo>
                <a:lnTo>
                  <a:pt x="234708" y="64342"/>
                </a:lnTo>
                <a:lnTo>
                  <a:pt x="275409" y="72467"/>
                </a:lnTo>
                <a:lnTo>
                  <a:pt x="316601" y="79903"/>
                </a:lnTo>
                <a:lnTo>
                  <a:pt x="358238" y="86656"/>
                </a:lnTo>
                <a:lnTo>
                  <a:pt x="400278" y="92728"/>
                </a:lnTo>
                <a:lnTo>
                  <a:pt x="442675" y="98121"/>
                </a:lnTo>
                <a:lnTo>
                  <a:pt x="485386" y="102840"/>
                </a:lnTo>
                <a:lnTo>
                  <a:pt x="528369" y="106886"/>
                </a:lnTo>
                <a:lnTo>
                  <a:pt x="571578" y="110263"/>
                </a:lnTo>
                <a:lnTo>
                  <a:pt x="614970" y="112975"/>
                </a:lnTo>
                <a:lnTo>
                  <a:pt x="658501" y="115024"/>
                </a:lnTo>
                <a:lnTo>
                  <a:pt x="702128" y="116413"/>
                </a:lnTo>
                <a:lnTo>
                  <a:pt x="745806" y="117145"/>
                </a:lnTo>
                <a:lnTo>
                  <a:pt x="1533680" y="117224"/>
                </a:lnTo>
                <a:lnTo>
                  <a:pt x="1303511" y="161081"/>
                </a:lnTo>
                <a:lnTo>
                  <a:pt x="1221328" y="175640"/>
                </a:lnTo>
                <a:lnTo>
                  <a:pt x="1138513" y="189075"/>
                </a:lnTo>
                <a:lnTo>
                  <a:pt x="1096804" y="195256"/>
                </a:lnTo>
                <a:lnTo>
                  <a:pt x="1054856" y="201018"/>
                </a:lnTo>
                <a:lnTo>
                  <a:pt x="1012236" y="206347"/>
                </a:lnTo>
                <a:lnTo>
                  <a:pt x="969360" y="211174"/>
                </a:lnTo>
                <a:lnTo>
                  <a:pt x="926259" y="215488"/>
                </a:lnTo>
                <a:lnTo>
                  <a:pt x="882958" y="219284"/>
                </a:lnTo>
                <a:lnTo>
                  <a:pt x="839487" y="222553"/>
                </a:lnTo>
                <a:lnTo>
                  <a:pt x="795874" y="225288"/>
                </a:lnTo>
                <a:lnTo>
                  <a:pt x="752148" y="227483"/>
                </a:lnTo>
                <a:lnTo>
                  <a:pt x="708336" y="229128"/>
                </a:lnTo>
                <a:lnTo>
                  <a:pt x="664467" y="230218"/>
                </a:lnTo>
                <a:lnTo>
                  <a:pt x="620569" y="230744"/>
                </a:lnTo>
                <a:close/>
              </a:path>
              <a:path w="2720975" h="231139">
                <a:moveTo>
                  <a:pt x="1533680" y="117224"/>
                </a:moveTo>
                <a:lnTo>
                  <a:pt x="789491" y="117224"/>
                </a:lnTo>
                <a:lnTo>
                  <a:pt x="833141" y="116652"/>
                </a:lnTo>
                <a:lnTo>
                  <a:pt x="876711" y="115433"/>
                </a:lnTo>
                <a:lnTo>
                  <a:pt x="920429" y="113582"/>
                </a:lnTo>
                <a:lnTo>
                  <a:pt x="963986" y="111160"/>
                </a:lnTo>
                <a:lnTo>
                  <a:pt x="1007396" y="108214"/>
                </a:lnTo>
                <a:lnTo>
                  <a:pt x="1050672" y="104790"/>
                </a:lnTo>
                <a:lnTo>
                  <a:pt x="1136881" y="96701"/>
                </a:lnTo>
                <a:lnTo>
                  <a:pt x="1222724" y="87268"/>
                </a:lnTo>
                <a:lnTo>
                  <a:pt x="1607463" y="38287"/>
                </a:lnTo>
                <a:lnTo>
                  <a:pt x="1736312" y="23540"/>
                </a:lnTo>
                <a:lnTo>
                  <a:pt x="1821016" y="15430"/>
                </a:lnTo>
                <a:lnTo>
                  <a:pt x="1863046" y="12070"/>
                </a:lnTo>
                <a:lnTo>
                  <a:pt x="1905464" y="9167"/>
                </a:lnTo>
                <a:lnTo>
                  <a:pt x="1948198" y="6758"/>
                </a:lnTo>
                <a:lnTo>
                  <a:pt x="1991170" y="4881"/>
                </a:lnTo>
                <a:lnTo>
                  <a:pt x="2034308" y="3574"/>
                </a:lnTo>
                <a:lnTo>
                  <a:pt x="2077538" y="2876"/>
                </a:lnTo>
                <a:lnTo>
                  <a:pt x="2120785" y="2825"/>
                </a:lnTo>
                <a:lnTo>
                  <a:pt x="2163973" y="3458"/>
                </a:lnTo>
                <a:lnTo>
                  <a:pt x="2207029" y="4814"/>
                </a:lnTo>
                <a:lnTo>
                  <a:pt x="2249880" y="6930"/>
                </a:lnTo>
                <a:lnTo>
                  <a:pt x="2292448" y="9845"/>
                </a:lnTo>
                <a:lnTo>
                  <a:pt x="2334660" y="13597"/>
                </a:lnTo>
                <a:lnTo>
                  <a:pt x="2376443" y="18224"/>
                </a:lnTo>
                <a:lnTo>
                  <a:pt x="2417721" y="23763"/>
                </a:lnTo>
                <a:lnTo>
                  <a:pt x="2458420" y="30254"/>
                </a:lnTo>
                <a:lnTo>
                  <a:pt x="2480132" y="34309"/>
                </a:lnTo>
                <a:lnTo>
                  <a:pt x="2218395" y="34309"/>
                </a:lnTo>
                <a:lnTo>
                  <a:pt x="2175331" y="35004"/>
                </a:lnTo>
                <a:lnTo>
                  <a:pt x="2132266" y="36468"/>
                </a:lnTo>
                <a:lnTo>
                  <a:pt x="2089273" y="38657"/>
                </a:lnTo>
                <a:lnTo>
                  <a:pt x="2046424" y="41530"/>
                </a:lnTo>
                <a:lnTo>
                  <a:pt x="2003791" y="45044"/>
                </a:lnTo>
                <a:lnTo>
                  <a:pt x="1961446" y="49157"/>
                </a:lnTo>
                <a:lnTo>
                  <a:pt x="1919461" y="53826"/>
                </a:lnTo>
                <a:lnTo>
                  <a:pt x="1877909" y="59009"/>
                </a:lnTo>
                <a:lnTo>
                  <a:pt x="1836862" y="64665"/>
                </a:lnTo>
                <a:lnTo>
                  <a:pt x="1753644" y="77491"/>
                </a:lnTo>
                <a:lnTo>
                  <a:pt x="1630139" y="99025"/>
                </a:lnTo>
                <a:lnTo>
                  <a:pt x="1533680" y="117224"/>
                </a:lnTo>
                <a:close/>
              </a:path>
              <a:path w="2720975" h="231139">
                <a:moveTo>
                  <a:pt x="2720850" y="105508"/>
                </a:moveTo>
                <a:lnTo>
                  <a:pt x="2677836" y="91431"/>
                </a:lnTo>
                <a:lnTo>
                  <a:pt x="2633133" y="78933"/>
                </a:lnTo>
                <a:lnTo>
                  <a:pt x="2594043" y="69615"/>
                </a:lnTo>
                <a:lnTo>
                  <a:pt x="2554231" y="61489"/>
                </a:lnTo>
                <a:lnTo>
                  <a:pt x="2513769" y="54513"/>
                </a:lnTo>
                <a:lnTo>
                  <a:pt x="2472729" y="48644"/>
                </a:lnTo>
                <a:lnTo>
                  <a:pt x="2431183" y="43840"/>
                </a:lnTo>
                <a:lnTo>
                  <a:pt x="2389204" y="40058"/>
                </a:lnTo>
                <a:lnTo>
                  <a:pt x="2346863" y="37256"/>
                </a:lnTo>
                <a:lnTo>
                  <a:pt x="2304234" y="35392"/>
                </a:lnTo>
                <a:lnTo>
                  <a:pt x="2261387" y="34424"/>
                </a:lnTo>
                <a:lnTo>
                  <a:pt x="2218395" y="34309"/>
                </a:lnTo>
                <a:lnTo>
                  <a:pt x="2480132" y="34309"/>
                </a:lnTo>
                <a:lnTo>
                  <a:pt x="2537784" y="46240"/>
                </a:lnTo>
                <a:lnTo>
                  <a:pt x="2576300" y="55811"/>
                </a:lnTo>
                <a:lnTo>
                  <a:pt x="2613939" y="66486"/>
                </a:lnTo>
                <a:lnTo>
                  <a:pt x="2650626" y="78301"/>
                </a:lnTo>
                <a:lnTo>
                  <a:pt x="2686288" y="91296"/>
                </a:lnTo>
                <a:lnTo>
                  <a:pt x="2720850" y="105508"/>
                </a:lnTo>
                <a:close/>
              </a:path>
            </a:pathLst>
          </a:custGeom>
          <a:solidFill>
            <a:srgbClr val="00408F"/>
          </a:solidFill>
        </p:spPr>
        <p:txBody>
          <a:bodyPr wrap="square" lIns="0" tIns="0" rIns="0" bIns="0" rtlCol="0"/>
          <a:lstStyle/>
          <a:p>
            <a:endParaRPr/>
          </a:p>
        </p:txBody>
      </p:sp>
      <p:sp>
        <p:nvSpPr>
          <p:cNvPr id="8" name="object 8"/>
          <p:cNvSpPr/>
          <p:nvPr/>
        </p:nvSpPr>
        <p:spPr>
          <a:xfrm>
            <a:off x="951507" y="4930680"/>
            <a:ext cx="1929130" cy="213360"/>
          </a:xfrm>
          <a:custGeom>
            <a:avLst/>
            <a:gdLst/>
            <a:ahLst/>
            <a:cxnLst/>
            <a:rect l="l" t="t" r="r" b="b"/>
            <a:pathLst>
              <a:path w="1929130" h="213360">
                <a:moveTo>
                  <a:pt x="250957" y="190815"/>
                </a:moveTo>
                <a:lnTo>
                  <a:pt x="208420" y="190684"/>
                </a:lnTo>
                <a:lnTo>
                  <a:pt x="166064" y="189507"/>
                </a:lnTo>
                <a:lnTo>
                  <a:pt x="123966" y="187208"/>
                </a:lnTo>
                <a:lnTo>
                  <a:pt x="82206" y="183711"/>
                </a:lnTo>
                <a:lnTo>
                  <a:pt x="40857" y="178940"/>
                </a:lnTo>
                <a:lnTo>
                  <a:pt x="0" y="172820"/>
                </a:lnTo>
                <a:lnTo>
                  <a:pt x="43593" y="172315"/>
                </a:lnTo>
                <a:lnTo>
                  <a:pt x="86856" y="170647"/>
                </a:lnTo>
                <a:lnTo>
                  <a:pt x="129800" y="167905"/>
                </a:lnTo>
                <a:lnTo>
                  <a:pt x="172438" y="164178"/>
                </a:lnTo>
                <a:lnTo>
                  <a:pt x="214781" y="159555"/>
                </a:lnTo>
                <a:lnTo>
                  <a:pt x="256843" y="154128"/>
                </a:lnTo>
                <a:lnTo>
                  <a:pt x="298635" y="147984"/>
                </a:lnTo>
                <a:lnTo>
                  <a:pt x="340170" y="141214"/>
                </a:lnTo>
                <a:lnTo>
                  <a:pt x="381459" y="133908"/>
                </a:lnTo>
                <a:lnTo>
                  <a:pt x="463351" y="118042"/>
                </a:lnTo>
                <a:lnTo>
                  <a:pt x="742923" y="58941"/>
                </a:lnTo>
                <a:lnTo>
                  <a:pt x="822133" y="43523"/>
                </a:lnTo>
                <a:lnTo>
                  <a:pt x="862072" y="36330"/>
                </a:lnTo>
                <a:lnTo>
                  <a:pt x="902227" y="29576"/>
                </a:lnTo>
                <a:lnTo>
                  <a:pt x="942591" y="23332"/>
                </a:lnTo>
                <a:lnTo>
                  <a:pt x="983156" y="17673"/>
                </a:lnTo>
                <a:lnTo>
                  <a:pt x="1023920" y="12669"/>
                </a:lnTo>
                <a:lnTo>
                  <a:pt x="1064872" y="8392"/>
                </a:lnTo>
                <a:lnTo>
                  <a:pt x="1106009" y="4915"/>
                </a:lnTo>
                <a:lnTo>
                  <a:pt x="1147322" y="2309"/>
                </a:lnTo>
                <a:lnTo>
                  <a:pt x="1188807" y="647"/>
                </a:lnTo>
                <a:lnTo>
                  <a:pt x="1230458" y="0"/>
                </a:lnTo>
                <a:lnTo>
                  <a:pt x="1272267" y="440"/>
                </a:lnTo>
                <a:lnTo>
                  <a:pt x="1314727" y="2100"/>
                </a:lnTo>
                <a:lnTo>
                  <a:pt x="1357022" y="5030"/>
                </a:lnTo>
                <a:lnTo>
                  <a:pt x="1399032" y="9196"/>
                </a:lnTo>
                <a:lnTo>
                  <a:pt x="1440637" y="14570"/>
                </a:lnTo>
                <a:lnTo>
                  <a:pt x="1481717" y="21118"/>
                </a:lnTo>
                <a:lnTo>
                  <a:pt x="1522154" y="28809"/>
                </a:lnTo>
                <a:lnTo>
                  <a:pt x="1561827" y="37610"/>
                </a:lnTo>
                <a:lnTo>
                  <a:pt x="1600617" y="47491"/>
                </a:lnTo>
                <a:lnTo>
                  <a:pt x="1638405" y="58419"/>
                </a:lnTo>
                <a:lnTo>
                  <a:pt x="1675069" y="70364"/>
                </a:lnTo>
                <a:lnTo>
                  <a:pt x="1691056" y="76198"/>
                </a:lnTo>
                <a:lnTo>
                  <a:pt x="1284722" y="76198"/>
                </a:lnTo>
                <a:lnTo>
                  <a:pt x="1242146" y="76617"/>
                </a:lnTo>
                <a:lnTo>
                  <a:pt x="1199562" y="78107"/>
                </a:lnTo>
                <a:lnTo>
                  <a:pt x="1157665" y="80582"/>
                </a:lnTo>
                <a:lnTo>
                  <a:pt x="1116078" y="83955"/>
                </a:lnTo>
                <a:lnTo>
                  <a:pt x="1074768" y="88125"/>
                </a:lnTo>
                <a:lnTo>
                  <a:pt x="1033699" y="92990"/>
                </a:lnTo>
                <a:lnTo>
                  <a:pt x="992840" y="98448"/>
                </a:lnTo>
                <a:lnTo>
                  <a:pt x="952154" y="104398"/>
                </a:lnTo>
                <a:lnTo>
                  <a:pt x="871166" y="117364"/>
                </a:lnTo>
                <a:lnTo>
                  <a:pt x="750100" y="137960"/>
                </a:lnTo>
                <a:lnTo>
                  <a:pt x="669342" y="151257"/>
                </a:lnTo>
                <a:lnTo>
                  <a:pt x="588533" y="163292"/>
                </a:lnTo>
                <a:lnTo>
                  <a:pt x="547322" y="168803"/>
                </a:lnTo>
                <a:lnTo>
                  <a:pt x="505674" y="173873"/>
                </a:lnTo>
                <a:lnTo>
                  <a:pt x="463667" y="178428"/>
                </a:lnTo>
                <a:lnTo>
                  <a:pt x="421379" y="182391"/>
                </a:lnTo>
                <a:lnTo>
                  <a:pt x="378887" y="185687"/>
                </a:lnTo>
                <a:lnTo>
                  <a:pt x="336268" y="188241"/>
                </a:lnTo>
                <a:lnTo>
                  <a:pt x="293599" y="189974"/>
                </a:lnTo>
                <a:lnTo>
                  <a:pt x="250957" y="190815"/>
                </a:lnTo>
                <a:close/>
              </a:path>
              <a:path w="1929130" h="213360">
                <a:moveTo>
                  <a:pt x="1928850" y="212819"/>
                </a:moveTo>
                <a:lnTo>
                  <a:pt x="1923738" y="212819"/>
                </a:lnTo>
                <a:lnTo>
                  <a:pt x="1903816" y="202864"/>
                </a:lnTo>
                <a:lnTo>
                  <a:pt x="1871542" y="188191"/>
                </a:lnTo>
                <a:lnTo>
                  <a:pt x="1803453" y="161354"/>
                </a:lnTo>
                <a:lnTo>
                  <a:pt x="1731122" y="137955"/>
                </a:lnTo>
                <a:lnTo>
                  <a:pt x="1693590" y="127592"/>
                </a:lnTo>
                <a:lnTo>
                  <a:pt x="1655208" y="118130"/>
                </a:lnTo>
                <a:lnTo>
                  <a:pt x="1616070" y="109588"/>
                </a:lnTo>
                <a:lnTo>
                  <a:pt x="1576250" y="101982"/>
                </a:lnTo>
                <a:lnTo>
                  <a:pt x="1535824" y="95327"/>
                </a:lnTo>
                <a:lnTo>
                  <a:pt x="1494866" y="89637"/>
                </a:lnTo>
                <a:lnTo>
                  <a:pt x="1453452" y="84928"/>
                </a:lnTo>
                <a:lnTo>
                  <a:pt x="1411655" y="81215"/>
                </a:lnTo>
                <a:lnTo>
                  <a:pt x="1369551" y="78512"/>
                </a:lnTo>
                <a:lnTo>
                  <a:pt x="1327215" y="76835"/>
                </a:lnTo>
                <a:lnTo>
                  <a:pt x="1284722" y="76198"/>
                </a:lnTo>
                <a:lnTo>
                  <a:pt x="1691056" y="76198"/>
                </a:lnTo>
                <a:lnTo>
                  <a:pt x="1744554" y="97173"/>
                </a:lnTo>
                <a:lnTo>
                  <a:pt x="1808114" y="127667"/>
                </a:lnTo>
                <a:lnTo>
                  <a:pt x="1864791" y="161590"/>
                </a:lnTo>
                <a:lnTo>
                  <a:pt x="1913630" y="198690"/>
                </a:lnTo>
                <a:lnTo>
                  <a:pt x="1928850" y="212819"/>
                </a:lnTo>
                <a:close/>
              </a:path>
            </a:pathLst>
          </a:custGeom>
          <a:solidFill>
            <a:srgbClr val="00ABD9"/>
          </a:solidFill>
        </p:spPr>
        <p:txBody>
          <a:bodyPr wrap="square" lIns="0" tIns="0" rIns="0" bIns="0" rtlCol="0"/>
          <a:lstStyle/>
          <a:p>
            <a:endParaRPr/>
          </a:p>
        </p:txBody>
      </p:sp>
      <p:sp>
        <p:nvSpPr>
          <p:cNvPr id="9" name="object 9"/>
          <p:cNvSpPr/>
          <p:nvPr/>
        </p:nvSpPr>
        <p:spPr>
          <a:xfrm>
            <a:off x="8007887" y="0"/>
            <a:ext cx="1136650" cy="175895"/>
          </a:xfrm>
          <a:custGeom>
            <a:avLst/>
            <a:gdLst/>
            <a:ahLst/>
            <a:cxnLst/>
            <a:rect l="l" t="t" r="r" b="b"/>
            <a:pathLst>
              <a:path w="1136650" h="175895">
                <a:moveTo>
                  <a:pt x="229485" y="175336"/>
                </a:moveTo>
                <a:lnTo>
                  <a:pt x="136905" y="174891"/>
                </a:lnTo>
                <a:lnTo>
                  <a:pt x="0" y="172002"/>
                </a:lnTo>
                <a:lnTo>
                  <a:pt x="90507" y="168776"/>
                </a:lnTo>
                <a:lnTo>
                  <a:pt x="179710" y="164356"/>
                </a:lnTo>
                <a:lnTo>
                  <a:pt x="267334" y="158761"/>
                </a:lnTo>
                <a:lnTo>
                  <a:pt x="353108" y="152014"/>
                </a:lnTo>
                <a:lnTo>
                  <a:pt x="436760" y="144135"/>
                </a:lnTo>
                <a:lnTo>
                  <a:pt x="518018" y="135145"/>
                </a:lnTo>
                <a:lnTo>
                  <a:pt x="596610" y="125065"/>
                </a:lnTo>
                <a:lnTo>
                  <a:pt x="672262" y="113917"/>
                </a:lnTo>
                <a:lnTo>
                  <a:pt x="744703" y="101722"/>
                </a:lnTo>
                <a:lnTo>
                  <a:pt x="815330" y="88096"/>
                </a:lnTo>
                <a:lnTo>
                  <a:pt x="880906" y="73303"/>
                </a:lnTo>
                <a:lnTo>
                  <a:pt x="939846" y="57853"/>
                </a:lnTo>
                <a:lnTo>
                  <a:pt x="993495" y="41770"/>
                </a:lnTo>
                <a:lnTo>
                  <a:pt x="1043192" y="25078"/>
                </a:lnTo>
                <a:lnTo>
                  <a:pt x="1090284" y="7804"/>
                </a:lnTo>
                <a:lnTo>
                  <a:pt x="1110561" y="0"/>
                </a:lnTo>
                <a:lnTo>
                  <a:pt x="1136111" y="0"/>
                </a:lnTo>
                <a:lnTo>
                  <a:pt x="1136111" y="113201"/>
                </a:lnTo>
                <a:lnTo>
                  <a:pt x="1052872" y="124748"/>
                </a:lnTo>
                <a:lnTo>
                  <a:pt x="966814" y="135198"/>
                </a:lnTo>
                <a:lnTo>
                  <a:pt x="877922" y="144549"/>
                </a:lnTo>
                <a:lnTo>
                  <a:pt x="787538" y="152636"/>
                </a:lnTo>
                <a:lnTo>
                  <a:pt x="695858" y="159480"/>
                </a:lnTo>
                <a:lnTo>
                  <a:pt x="603211" y="165089"/>
                </a:lnTo>
                <a:lnTo>
                  <a:pt x="463142" y="171204"/>
                </a:lnTo>
                <a:lnTo>
                  <a:pt x="322734" y="174587"/>
                </a:lnTo>
                <a:lnTo>
                  <a:pt x="229485" y="175336"/>
                </a:lnTo>
                <a:close/>
              </a:path>
            </a:pathLst>
          </a:custGeom>
          <a:solidFill>
            <a:srgbClr val="FFED00"/>
          </a:solidFill>
        </p:spPr>
        <p:txBody>
          <a:bodyPr wrap="square" lIns="0" tIns="0" rIns="0" bIns="0" rtlCol="0"/>
          <a:lstStyle/>
          <a:p>
            <a:endParaRPr/>
          </a:p>
        </p:txBody>
      </p:sp>
      <p:sp>
        <p:nvSpPr>
          <p:cNvPr id="10" name="object 10"/>
          <p:cNvSpPr/>
          <p:nvPr/>
        </p:nvSpPr>
        <p:spPr>
          <a:xfrm>
            <a:off x="7034631" y="80310"/>
            <a:ext cx="2109470" cy="185420"/>
          </a:xfrm>
          <a:custGeom>
            <a:avLst/>
            <a:gdLst/>
            <a:ahLst/>
            <a:cxnLst/>
            <a:rect l="l" t="t" r="r" b="b"/>
            <a:pathLst>
              <a:path w="2109470" h="185420">
                <a:moveTo>
                  <a:pt x="2109342" y="93955"/>
                </a:moveTo>
                <a:lnTo>
                  <a:pt x="1497288" y="93955"/>
                </a:lnTo>
                <a:lnTo>
                  <a:pt x="1531155" y="93892"/>
                </a:lnTo>
                <a:lnTo>
                  <a:pt x="1565016" y="93305"/>
                </a:lnTo>
                <a:lnTo>
                  <a:pt x="1632586" y="90550"/>
                </a:lnTo>
                <a:lnTo>
                  <a:pt x="1699723" y="85669"/>
                </a:lnTo>
                <a:lnTo>
                  <a:pt x="1766158" y="78644"/>
                </a:lnTo>
                <a:lnTo>
                  <a:pt x="1831617" y="69455"/>
                </a:lnTo>
                <a:lnTo>
                  <a:pt x="1895831" y="58082"/>
                </a:lnTo>
                <a:lnTo>
                  <a:pt x="1958525" y="44506"/>
                </a:lnTo>
                <a:lnTo>
                  <a:pt x="2019430" y="28707"/>
                </a:lnTo>
                <a:lnTo>
                  <a:pt x="2078273" y="10665"/>
                </a:lnTo>
                <a:lnTo>
                  <a:pt x="2107632" y="499"/>
                </a:lnTo>
                <a:lnTo>
                  <a:pt x="2109342" y="0"/>
                </a:lnTo>
                <a:lnTo>
                  <a:pt x="2109342" y="93955"/>
                </a:lnTo>
                <a:close/>
              </a:path>
              <a:path w="2109470" h="185420">
                <a:moveTo>
                  <a:pt x="0" y="84565"/>
                </a:moveTo>
                <a:lnTo>
                  <a:pt x="54440" y="62759"/>
                </a:lnTo>
                <a:lnTo>
                  <a:pt x="112062" y="44733"/>
                </a:lnTo>
                <a:lnTo>
                  <a:pt x="172403" y="30243"/>
                </a:lnTo>
                <a:lnTo>
                  <a:pt x="235000" y="19046"/>
                </a:lnTo>
                <a:lnTo>
                  <a:pt x="299394" y="10898"/>
                </a:lnTo>
                <a:lnTo>
                  <a:pt x="365120" y="5554"/>
                </a:lnTo>
                <a:lnTo>
                  <a:pt x="431719" y="2771"/>
                </a:lnTo>
                <a:lnTo>
                  <a:pt x="465200" y="2264"/>
                </a:lnTo>
                <a:lnTo>
                  <a:pt x="498728" y="2305"/>
                </a:lnTo>
                <a:lnTo>
                  <a:pt x="565685" y="3912"/>
                </a:lnTo>
                <a:lnTo>
                  <a:pt x="632128" y="7347"/>
                </a:lnTo>
                <a:lnTo>
                  <a:pt x="697597" y="12367"/>
                </a:lnTo>
                <a:lnTo>
                  <a:pt x="763263" y="18867"/>
                </a:lnTo>
                <a:lnTo>
                  <a:pt x="837533" y="27498"/>
                </a:lnTo>
                <a:lnTo>
                  <a:pt x="389528" y="27498"/>
                </a:lnTo>
                <a:lnTo>
                  <a:pt x="356199" y="27591"/>
                </a:lnTo>
                <a:lnTo>
                  <a:pt x="289933" y="29861"/>
                </a:lnTo>
                <a:lnTo>
                  <a:pt x="224564" y="35137"/>
                </a:lnTo>
                <a:lnTo>
                  <a:pt x="160539" y="43692"/>
                </a:lnTo>
                <a:lnTo>
                  <a:pt x="98306" y="55797"/>
                </a:lnTo>
                <a:lnTo>
                  <a:pt x="33346" y="73282"/>
                </a:lnTo>
                <a:lnTo>
                  <a:pt x="0" y="84565"/>
                </a:lnTo>
                <a:close/>
              </a:path>
              <a:path w="2109470" h="185420">
                <a:moveTo>
                  <a:pt x="1628245" y="184942"/>
                </a:moveTo>
                <a:lnTo>
                  <a:pt x="1560203" y="183646"/>
                </a:lnTo>
                <a:lnTo>
                  <a:pt x="1492339" y="180569"/>
                </a:lnTo>
                <a:lnTo>
                  <a:pt x="1424828" y="175756"/>
                </a:lnTo>
                <a:lnTo>
                  <a:pt x="1357844" y="169256"/>
                </a:lnTo>
                <a:lnTo>
                  <a:pt x="1291563" y="161116"/>
                </a:lnTo>
                <a:lnTo>
                  <a:pt x="1226708" y="151544"/>
                </a:lnTo>
                <a:lnTo>
                  <a:pt x="1130599" y="135035"/>
                </a:lnTo>
                <a:lnTo>
                  <a:pt x="813768" y="73420"/>
                </a:lnTo>
                <a:lnTo>
                  <a:pt x="749827" y="62109"/>
                </a:lnTo>
                <a:lnTo>
                  <a:pt x="685312" y="51829"/>
                </a:lnTo>
                <a:lnTo>
                  <a:pt x="621277" y="43142"/>
                </a:lnTo>
                <a:lnTo>
                  <a:pt x="555900" y="36103"/>
                </a:lnTo>
                <a:lnTo>
                  <a:pt x="489630" y="30984"/>
                </a:lnTo>
                <a:lnTo>
                  <a:pt x="422913" y="28056"/>
                </a:lnTo>
                <a:lnTo>
                  <a:pt x="389528" y="27498"/>
                </a:lnTo>
                <a:lnTo>
                  <a:pt x="837533" y="27498"/>
                </a:lnTo>
                <a:lnTo>
                  <a:pt x="1161424" y="69945"/>
                </a:lnTo>
                <a:lnTo>
                  <a:pt x="1227974" y="77506"/>
                </a:lnTo>
                <a:lnTo>
                  <a:pt x="1294807" y="83990"/>
                </a:lnTo>
                <a:lnTo>
                  <a:pt x="1362011" y="89095"/>
                </a:lnTo>
                <a:lnTo>
                  <a:pt x="1429671" y="92519"/>
                </a:lnTo>
                <a:lnTo>
                  <a:pt x="1497288" y="93955"/>
                </a:lnTo>
                <a:lnTo>
                  <a:pt x="2109342" y="93955"/>
                </a:lnTo>
                <a:lnTo>
                  <a:pt x="2109342" y="137547"/>
                </a:lnTo>
                <a:lnTo>
                  <a:pt x="2052736" y="150153"/>
                </a:lnTo>
                <a:lnTo>
                  <a:pt x="1964981" y="163011"/>
                </a:lnTo>
                <a:lnTo>
                  <a:pt x="1898681" y="171343"/>
                </a:lnTo>
                <a:lnTo>
                  <a:pt x="1831682" y="177655"/>
                </a:lnTo>
                <a:lnTo>
                  <a:pt x="1764161" y="181993"/>
                </a:lnTo>
                <a:lnTo>
                  <a:pt x="1696289" y="184406"/>
                </a:lnTo>
                <a:lnTo>
                  <a:pt x="1662278" y="184905"/>
                </a:lnTo>
                <a:lnTo>
                  <a:pt x="1628245" y="184942"/>
                </a:lnTo>
                <a:close/>
              </a:path>
            </a:pathLst>
          </a:custGeom>
          <a:solidFill>
            <a:srgbClr val="00408F"/>
          </a:solidFill>
        </p:spPr>
        <p:txBody>
          <a:bodyPr wrap="square" lIns="0" tIns="0" rIns="0" bIns="0" rtlCol="0"/>
          <a:lstStyle/>
          <a:p>
            <a:endParaRPr/>
          </a:p>
        </p:txBody>
      </p:sp>
      <p:sp>
        <p:nvSpPr>
          <p:cNvPr id="11" name="object 11"/>
          <p:cNvSpPr txBox="1">
            <a:spLocks noGrp="1"/>
          </p:cNvSpPr>
          <p:nvPr>
            <p:ph type="title"/>
          </p:nvPr>
        </p:nvSpPr>
        <p:spPr>
          <a:xfrm>
            <a:off x="951506" y="545165"/>
            <a:ext cx="3011170" cy="284480"/>
          </a:xfrm>
          <a:prstGeom prst="rect">
            <a:avLst/>
          </a:prstGeom>
        </p:spPr>
        <p:txBody>
          <a:bodyPr vert="horz" wrap="square" lIns="0" tIns="12700" rIns="0" bIns="0" rtlCol="0">
            <a:spAutoFit/>
          </a:bodyPr>
          <a:lstStyle/>
          <a:p>
            <a:pPr marL="12700">
              <a:lnSpc>
                <a:spcPct val="100000"/>
              </a:lnSpc>
              <a:spcBef>
                <a:spcPts val="100"/>
              </a:spcBef>
            </a:pPr>
            <a:r>
              <a:rPr sz="1700" spc="-5" dirty="0">
                <a:solidFill>
                  <a:srgbClr val="1F497D"/>
                </a:solidFill>
                <a:latin typeface="Arial"/>
                <a:cs typeface="Arial"/>
              </a:rPr>
              <a:t>APPUIS DE </a:t>
            </a:r>
            <a:r>
              <a:rPr sz="1700" spc="-25" dirty="0">
                <a:solidFill>
                  <a:srgbClr val="1F497D"/>
                </a:solidFill>
                <a:latin typeface="Arial"/>
                <a:cs typeface="Arial"/>
              </a:rPr>
              <a:t>DÉPART </a:t>
            </a:r>
            <a:r>
              <a:rPr sz="1700" spc="-5" dirty="0">
                <a:solidFill>
                  <a:srgbClr val="1F497D"/>
                </a:solidFill>
                <a:latin typeface="Arial"/>
                <a:cs typeface="Arial"/>
              </a:rPr>
              <a:t>AU</a:t>
            </a:r>
            <a:r>
              <a:rPr sz="1700" spc="-125" dirty="0">
                <a:solidFill>
                  <a:srgbClr val="1F497D"/>
                </a:solidFill>
                <a:latin typeface="Arial"/>
                <a:cs typeface="Arial"/>
              </a:rPr>
              <a:t> </a:t>
            </a:r>
            <a:r>
              <a:rPr sz="1700" spc="-5" dirty="0">
                <a:solidFill>
                  <a:srgbClr val="1F497D"/>
                </a:solidFill>
                <a:latin typeface="Arial"/>
                <a:cs typeface="Arial"/>
              </a:rPr>
              <a:t>DOS</a:t>
            </a:r>
            <a:endParaRPr sz="1700" dirty="0">
              <a:latin typeface="Arial"/>
              <a:cs typeface="Arial"/>
            </a:endParaRPr>
          </a:p>
        </p:txBody>
      </p:sp>
      <p:sp>
        <p:nvSpPr>
          <p:cNvPr id="12" name="object 12"/>
          <p:cNvSpPr txBox="1"/>
          <p:nvPr/>
        </p:nvSpPr>
        <p:spPr>
          <a:xfrm>
            <a:off x="919862" y="1084548"/>
            <a:ext cx="7438437" cy="419538"/>
          </a:xfrm>
          <a:prstGeom prst="rect">
            <a:avLst/>
          </a:prstGeom>
        </p:spPr>
        <p:txBody>
          <a:bodyPr vert="horz" wrap="square" lIns="0" tIns="12700" rIns="0" bIns="0" rtlCol="0">
            <a:spAutoFit/>
          </a:bodyPr>
          <a:lstStyle/>
          <a:p>
            <a:pPr marL="208279" marR="5080" indent="-196215" algn="just">
              <a:lnSpc>
                <a:spcPct val="114999"/>
              </a:lnSpc>
              <a:spcBef>
                <a:spcPts val="100"/>
              </a:spcBef>
              <a:buChar char="●"/>
              <a:tabLst>
                <a:tab pos="208915" algn="l"/>
              </a:tabLst>
            </a:pPr>
            <a:r>
              <a:rPr sz="1200" spc="-5" dirty="0">
                <a:latin typeface="Arial"/>
                <a:cs typeface="Arial"/>
              </a:rPr>
              <a:t>Lors de l'utilisation d'un appui de départ au dos,  au </a:t>
            </a:r>
            <a:r>
              <a:rPr sz="1200" dirty="0">
                <a:latin typeface="Arial"/>
                <a:cs typeface="Arial"/>
              </a:rPr>
              <a:t>moins </a:t>
            </a:r>
            <a:r>
              <a:rPr sz="1200" spc="-5" dirty="0">
                <a:latin typeface="Arial"/>
                <a:cs typeface="Arial"/>
              </a:rPr>
              <a:t>un orteil de </a:t>
            </a:r>
            <a:r>
              <a:rPr sz="1200" dirty="0">
                <a:latin typeface="Arial"/>
                <a:cs typeface="Arial"/>
              </a:rPr>
              <a:t>chaque </a:t>
            </a:r>
            <a:r>
              <a:rPr sz="1200" spc="-5" dirty="0">
                <a:latin typeface="Arial"/>
                <a:cs typeface="Arial"/>
              </a:rPr>
              <a:t>pied doit être en  </a:t>
            </a:r>
            <a:r>
              <a:rPr sz="1200" dirty="0">
                <a:latin typeface="Arial"/>
                <a:cs typeface="Arial"/>
              </a:rPr>
              <a:t>contact </a:t>
            </a:r>
            <a:r>
              <a:rPr sz="1200" spc="-5" dirty="0">
                <a:latin typeface="Arial"/>
                <a:cs typeface="Arial"/>
              </a:rPr>
              <a:t>avec le </a:t>
            </a:r>
            <a:r>
              <a:rPr sz="1200" dirty="0">
                <a:latin typeface="Arial"/>
                <a:cs typeface="Arial"/>
              </a:rPr>
              <a:t>mur </a:t>
            </a:r>
            <a:r>
              <a:rPr sz="1200" spc="-5" dirty="0">
                <a:latin typeface="Arial"/>
                <a:cs typeface="Arial"/>
              </a:rPr>
              <a:t>ou la</a:t>
            </a:r>
            <a:r>
              <a:rPr sz="1200" spc="-35" dirty="0">
                <a:latin typeface="Arial"/>
                <a:cs typeface="Arial"/>
              </a:rPr>
              <a:t> </a:t>
            </a:r>
            <a:r>
              <a:rPr sz="1200" spc="-5" dirty="0">
                <a:latin typeface="Arial"/>
                <a:cs typeface="Arial"/>
              </a:rPr>
              <a:t>plaque.</a:t>
            </a:r>
            <a:endParaRPr sz="1200" dirty="0">
              <a:latin typeface="Arial"/>
              <a:cs typeface="Arial"/>
            </a:endParaRPr>
          </a:p>
        </p:txBody>
      </p:sp>
      <p:sp>
        <p:nvSpPr>
          <p:cNvPr id="13" name="object 13"/>
          <p:cNvSpPr txBox="1"/>
          <p:nvPr/>
        </p:nvSpPr>
        <p:spPr>
          <a:xfrm>
            <a:off x="894463" y="1648463"/>
            <a:ext cx="7438436" cy="644728"/>
          </a:xfrm>
          <a:prstGeom prst="rect">
            <a:avLst/>
          </a:prstGeom>
        </p:spPr>
        <p:txBody>
          <a:bodyPr vert="horz" wrap="square" lIns="0" tIns="12700" rIns="0" bIns="0" rtlCol="0">
            <a:spAutoFit/>
          </a:bodyPr>
          <a:lstStyle/>
          <a:p>
            <a:pPr marL="208279" marR="5080" indent="-196215" algn="just">
              <a:lnSpc>
                <a:spcPct val="114999"/>
              </a:lnSpc>
              <a:spcBef>
                <a:spcPts val="100"/>
              </a:spcBef>
              <a:buFontTx/>
              <a:buChar char="●"/>
              <a:tabLst>
                <a:tab pos="208915" algn="l"/>
              </a:tabLst>
            </a:pPr>
            <a:r>
              <a:rPr lang="fr-FR" sz="1200" dirty="0">
                <a:latin typeface="Arial" panose="020B0604020202020204" pitchFamily="34" charset="0"/>
                <a:cs typeface="Arial" panose="020B0604020202020204" pitchFamily="34" charset="0"/>
              </a:rPr>
              <a:t>En cas de non-conformité, le nageur recevra un </a:t>
            </a:r>
            <a:r>
              <a:rPr lang="fr-FR" sz="1200" b="1" u="sng" dirty="0">
                <a:latin typeface="Arial" panose="020B0604020202020204" pitchFamily="34" charset="0"/>
                <a:cs typeface="Arial" panose="020B0604020202020204" pitchFamily="34" charset="0"/>
              </a:rPr>
              <a:t>avertissement verbal </a:t>
            </a:r>
            <a:r>
              <a:rPr lang="fr-FR" sz="1200" dirty="0">
                <a:latin typeface="Arial" panose="020B0604020202020204" pitchFamily="34" charset="0"/>
                <a:cs typeface="Arial" panose="020B0604020202020204" pitchFamily="34" charset="0"/>
              </a:rPr>
              <a:t>de la part du contrôleur de virage. </a:t>
            </a:r>
            <a:r>
              <a:rPr lang="fr-FR" sz="1200" spc="-5" dirty="0">
                <a:latin typeface="Arial" panose="020B0604020202020204" pitchFamily="34" charset="0"/>
                <a:cs typeface="Arial" panose="020B0604020202020204" pitchFamily="34" charset="0"/>
              </a:rPr>
              <a:t>Il  n'y aura pas d'appel général de la part du  </a:t>
            </a:r>
            <a:r>
              <a:rPr lang="fr-FR" sz="1200" spc="-10" dirty="0">
                <a:latin typeface="Arial" panose="020B0604020202020204" pitchFamily="34" charset="0"/>
                <a:cs typeface="Arial" panose="020B0604020202020204" pitchFamily="34" charset="0"/>
              </a:rPr>
              <a:t>starter.</a:t>
            </a:r>
          </a:p>
          <a:p>
            <a:pPr marL="208279" marR="5080" indent="-196215" algn="just">
              <a:lnSpc>
                <a:spcPct val="114999"/>
              </a:lnSpc>
              <a:spcBef>
                <a:spcPts val="100"/>
              </a:spcBef>
              <a:buChar char="●"/>
              <a:tabLst>
                <a:tab pos="208915" algn="l"/>
              </a:tabLst>
            </a:pPr>
            <a:endParaRPr sz="1200" dirty="0">
              <a:latin typeface="Arial"/>
              <a:cs typeface="Arial"/>
            </a:endParaRPr>
          </a:p>
        </p:txBody>
      </p:sp>
      <p:sp>
        <p:nvSpPr>
          <p:cNvPr id="17" name="object 17"/>
          <p:cNvSpPr txBox="1"/>
          <p:nvPr/>
        </p:nvSpPr>
        <p:spPr>
          <a:xfrm>
            <a:off x="8729898" y="4790028"/>
            <a:ext cx="171563" cy="151323"/>
          </a:xfrm>
          <a:prstGeom prst="rect">
            <a:avLst/>
          </a:prstGeom>
        </p:spPr>
        <p:txBody>
          <a:bodyPr vert="horz" wrap="square" lIns="0" tIns="12700" rIns="0" bIns="0" rtlCol="0">
            <a:spAutoFit/>
          </a:bodyPr>
          <a:lstStyle/>
          <a:p>
            <a:pPr marL="12700">
              <a:lnSpc>
                <a:spcPct val="100000"/>
              </a:lnSpc>
              <a:spcBef>
                <a:spcPts val="100"/>
              </a:spcBef>
            </a:pPr>
            <a:r>
              <a:rPr lang="en-CA" sz="900" dirty="0">
                <a:solidFill>
                  <a:srgbClr val="FFFFFF"/>
                </a:solidFill>
                <a:latin typeface="Calibri"/>
                <a:cs typeface="Calibri"/>
              </a:rPr>
              <a:t>19</a:t>
            </a:r>
            <a:endParaRPr sz="900" dirty="0">
              <a:latin typeface="Calibri"/>
              <a:cs typeface="Calibri"/>
            </a:endParaRPr>
          </a:p>
        </p:txBody>
      </p:sp>
      <p:sp>
        <p:nvSpPr>
          <p:cNvPr id="18" name="object 15">
            <a:extLst>
              <a:ext uri="{FF2B5EF4-FFF2-40B4-BE49-F238E27FC236}">
                <a16:creationId xmlns:a16="http://schemas.microsoft.com/office/drawing/2014/main" id="{08AC7AD5-D25D-B3AB-14B2-19C67CB5ACF4}"/>
              </a:ext>
            </a:extLst>
          </p:cNvPr>
          <p:cNvSpPr txBox="1"/>
          <p:nvPr/>
        </p:nvSpPr>
        <p:spPr>
          <a:xfrm>
            <a:off x="3111175" y="4766986"/>
            <a:ext cx="2748280" cy="143052"/>
          </a:xfrm>
          <a:prstGeom prst="rect">
            <a:avLst/>
          </a:prstGeom>
        </p:spPr>
        <p:txBody>
          <a:bodyPr vert="horz" wrap="square" lIns="0" tIns="0" rIns="0" bIns="0" rtlCol="0">
            <a:spAutoFit/>
          </a:bodyPr>
          <a:lstStyle/>
          <a:p>
            <a:pPr marL="12700">
              <a:lnSpc>
                <a:spcPts val="1145"/>
              </a:lnSpc>
            </a:pPr>
            <a:r>
              <a:rPr lang="fr-CA" sz="1100" spc="-5" dirty="0">
                <a:solidFill>
                  <a:srgbClr val="1F497D"/>
                </a:solidFill>
                <a:latin typeface="Calibri"/>
                <a:cs typeface="Calibri"/>
              </a:rPr>
              <a:t>Championnat Québécois- 14 au 18 mai 2025</a:t>
            </a:r>
            <a:endParaRPr sz="1100" dirty="0">
              <a:latin typeface="Calibri"/>
              <a:cs typeface="Calibri"/>
            </a:endParaRPr>
          </a:p>
        </p:txBody>
      </p:sp>
      <p:pic>
        <p:nvPicPr>
          <p:cNvPr id="19" name="Image 18">
            <a:extLst>
              <a:ext uri="{FF2B5EF4-FFF2-40B4-BE49-F238E27FC236}">
                <a16:creationId xmlns:a16="http://schemas.microsoft.com/office/drawing/2014/main" id="{FD827D3F-617B-4CB0-897C-D3164AA63A26}"/>
              </a:ext>
            </a:extLst>
          </p:cNvPr>
          <p:cNvPicPr>
            <a:picLocks noChangeAspect="1"/>
          </p:cNvPicPr>
          <p:nvPr/>
        </p:nvPicPr>
        <p:blipFill>
          <a:blip r:embed="rId4"/>
          <a:stretch>
            <a:fillRect/>
          </a:stretch>
        </p:blipFill>
        <p:spPr>
          <a:xfrm>
            <a:off x="6571002" y="4408852"/>
            <a:ext cx="1761897" cy="475529"/>
          </a:xfrm>
          <a:prstGeom prst="rect">
            <a:avLst/>
          </a:prstGeom>
        </p:spPr>
      </p:pic>
      <p:sp>
        <p:nvSpPr>
          <p:cNvPr id="14" name="object 2">
            <a:extLst>
              <a:ext uri="{FF2B5EF4-FFF2-40B4-BE49-F238E27FC236}">
                <a16:creationId xmlns:a16="http://schemas.microsoft.com/office/drawing/2014/main" id="{077A7FA1-C2B8-D5BC-B959-A6077EF1A92B}"/>
              </a:ext>
            </a:extLst>
          </p:cNvPr>
          <p:cNvSpPr txBox="1">
            <a:spLocks/>
          </p:cNvSpPr>
          <p:nvPr/>
        </p:nvSpPr>
        <p:spPr>
          <a:xfrm>
            <a:off x="908149" y="2200254"/>
            <a:ext cx="7582893" cy="274434"/>
          </a:xfrm>
          <a:prstGeom prst="rect">
            <a:avLst/>
          </a:prstGeom>
        </p:spPr>
        <p:txBody>
          <a:bodyPr vert="horz" wrap="square" lIns="0" tIns="12700" rIns="0" bIns="0" rtlCol="0">
            <a:spAutoFit/>
          </a:bodyPr>
          <a:lstStyle>
            <a:lvl1pPr>
              <a:defRPr sz="2000" b="1" i="0">
                <a:solidFill>
                  <a:srgbClr val="FF0000"/>
                </a:solidFill>
                <a:latin typeface="Verdana"/>
                <a:ea typeface="+mj-ea"/>
                <a:cs typeface="Verdana"/>
              </a:defRPr>
            </a:lvl1pPr>
          </a:lstStyle>
          <a:p>
            <a:pPr marL="12700">
              <a:spcBef>
                <a:spcPts val="100"/>
              </a:spcBef>
            </a:pPr>
            <a:r>
              <a:rPr lang="fr-FR" sz="1700" kern="0" spc="-5" dirty="0">
                <a:solidFill>
                  <a:srgbClr val="1F497D"/>
                </a:solidFill>
                <a:latin typeface="Arial"/>
                <a:cs typeface="Arial"/>
              </a:rPr>
              <a:t>DÉROULEMENT DES FINALES</a:t>
            </a:r>
          </a:p>
        </p:txBody>
      </p:sp>
      <p:sp>
        <p:nvSpPr>
          <p:cNvPr id="15" name="object 13">
            <a:extLst>
              <a:ext uri="{FF2B5EF4-FFF2-40B4-BE49-F238E27FC236}">
                <a16:creationId xmlns:a16="http://schemas.microsoft.com/office/drawing/2014/main" id="{8C08F6BA-93E7-DCF2-87C4-FD393D1D6E51}"/>
              </a:ext>
            </a:extLst>
          </p:cNvPr>
          <p:cNvSpPr txBox="1"/>
          <p:nvPr/>
        </p:nvSpPr>
        <p:spPr>
          <a:xfrm>
            <a:off x="894463" y="2606941"/>
            <a:ext cx="7438436" cy="1125949"/>
          </a:xfrm>
          <a:prstGeom prst="rect">
            <a:avLst/>
          </a:prstGeom>
        </p:spPr>
        <p:txBody>
          <a:bodyPr vert="horz" wrap="square" lIns="0" tIns="12700" rIns="0" bIns="0" rtlCol="0">
            <a:spAutoFit/>
          </a:bodyPr>
          <a:lstStyle/>
          <a:p>
            <a:pPr marL="208279" marR="5080" indent="-196215" algn="just">
              <a:lnSpc>
                <a:spcPct val="114999"/>
              </a:lnSpc>
              <a:spcBef>
                <a:spcPts val="100"/>
              </a:spcBef>
              <a:buChar char="●"/>
              <a:tabLst>
                <a:tab pos="208915" algn="l"/>
              </a:tabLst>
            </a:pPr>
            <a:r>
              <a:rPr lang="fr-CA" sz="1200" spc="-5" dirty="0">
                <a:latin typeface="Arial"/>
                <a:cs typeface="Arial"/>
              </a:rPr>
              <a:t>Il y aura seulement des Finales A</a:t>
            </a:r>
          </a:p>
          <a:p>
            <a:pPr marL="208279" marR="5080" indent="-196215" algn="just">
              <a:lnSpc>
                <a:spcPct val="114999"/>
              </a:lnSpc>
              <a:spcBef>
                <a:spcPts val="100"/>
              </a:spcBef>
              <a:buChar char="●"/>
              <a:tabLst>
                <a:tab pos="208915" algn="l"/>
              </a:tabLst>
            </a:pPr>
            <a:endParaRPr lang="fr-CA" sz="1200" spc="-5" dirty="0">
              <a:latin typeface="Arial"/>
              <a:cs typeface="Arial"/>
            </a:endParaRPr>
          </a:p>
          <a:p>
            <a:pPr marL="208279" marR="5080" indent="-196215" algn="just">
              <a:lnSpc>
                <a:spcPct val="114999"/>
              </a:lnSpc>
              <a:spcBef>
                <a:spcPts val="100"/>
              </a:spcBef>
              <a:buChar char="●"/>
              <a:tabLst>
                <a:tab pos="208915" algn="l"/>
              </a:tabLst>
            </a:pPr>
            <a:r>
              <a:rPr lang="fr-CA" sz="1200" spc="-5" dirty="0">
                <a:latin typeface="Arial"/>
                <a:cs typeface="Arial"/>
              </a:rPr>
              <a:t>Les noms des finalistes seront annoncés avant chacune des épreuves.</a:t>
            </a:r>
          </a:p>
          <a:p>
            <a:pPr marL="208279" marR="5080" indent="-196215" algn="just">
              <a:lnSpc>
                <a:spcPct val="114999"/>
              </a:lnSpc>
              <a:spcBef>
                <a:spcPts val="100"/>
              </a:spcBef>
              <a:buChar char="●"/>
              <a:tabLst>
                <a:tab pos="208915" algn="l"/>
              </a:tabLst>
            </a:pPr>
            <a:endParaRPr lang="fr-CA" sz="1200" spc="-5" dirty="0">
              <a:latin typeface="Arial"/>
              <a:cs typeface="Arial"/>
            </a:endParaRPr>
          </a:p>
          <a:p>
            <a:pPr marL="208279" marR="5080" indent="-196215" algn="just">
              <a:lnSpc>
                <a:spcPct val="114999"/>
              </a:lnSpc>
              <a:spcBef>
                <a:spcPts val="100"/>
              </a:spcBef>
              <a:buChar char="●"/>
              <a:tabLst>
                <a:tab pos="208915" algn="l"/>
              </a:tabLst>
            </a:pPr>
            <a:r>
              <a:rPr lang="fr-CA" sz="1200" spc="-5" dirty="0">
                <a:latin typeface="Arial"/>
                <a:cs typeface="Arial"/>
              </a:rPr>
              <a:t>Les médailles seront données tout de suite après chacune des finales.</a:t>
            </a:r>
            <a:endParaRPr sz="1200" dirty="0">
              <a:latin typeface="Arial"/>
              <a:cs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8794D-B831-74FB-3E3C-085D98E677B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E352420A-9F29-459D-FA99-200212B4216E}"/>
              </a:ext>
            </a:extLst>
          </p:cNvPr>
          <p:cNvSpPr/>
          <p:nvPr/>
        </p:nvSpPr>
        <p:spPr>
          <a:xfrm>
            <a:off x="-3" y="1"/>
            <a:ext cx="9143999" cy="5143499"/>
          </a:xfrm>
          <a:prstGeom prst="rect">
            <a:avLst/>
          </a:prstGeom>
          <a:blipFill>
            <a:blip r:embed="rId2" cstate="print"/>
            <a:stretch>
              <a:fillRect/>
            </a:stretch>
          </a:blipFill>
        </p:spPr>
        <p:txBody>
          <a:bodyPr wrap="square" lIns="0" tIns="0" rIns="0" bIns="0" rtlCol="0"/>
          <a:lstStyle/>
          <a:p>
            <a:endParaRPr dirty="0"/>
          </a:p>
        </p:txBody>
      </p:sp>
      <p:sp>
        <p:nvSpPr>
          <p:cNvPr id="3" name="object 3">
            <a:extLst>
              <a:ext uri="{FF2B5EF4-FFF2-40B4-BE49-F238E27FC236}">
                <a16:creationId xmlns:a16="http://schemas.microsoft.com/office/drawing/2014/main" id="{C8A52F1D-FE66-341A-188A-9453DDA9253C}"/>
              </a:ext>
            </a:extLst>
          </p:cNvPr>
          <p:cNvSpPr/>
          <p:nvPr/>
        </p:nvSpPr>
        <p:spPr>
          <a:xfrm>
            <a:off x="8643652" y="4747878"/>
            <a:ext cx="257810" cy="257810"/>
          </a:xfrm>
          <a:custGeom>
            <a:avLst/>
            <a:gdLst/>
            <a:ahLst/>
            <a:cxnLst/>
            <a:rect l="l" t="t" r="r" b="b"/>
            <a:pathLst>
              <a:path w="257809" h="257810">
                <a:moveTo>
                  <a:pt x="128634" y="257269"/>
                </a:moveTo>
                <a:lnTo>
                  <a:pt x="87974" y="250711"/>
                </a:lnTo>
                <a:lnTo>
                  <a:pt x="52663" y="232450"/>
                </a:lnTo>
                <a:lnTo>
                  <a:pt x="24817" y="204605"/>
                </a:lnTo>
                <a:lnTo>
                  <a:pt x="6556" y="169293"/>
                </a:lnTo>
                <a:lnTo>
                  <a:pt x="0" y="128634"/>
                </a:lnTo>
                <a:lnTo>
                  <a:pt x="1682" y="107768"/>
                </a:lnTo>
                <a:lnTo>
                  <a:pt x="14356" y="69518"/>
                </a:lnTo>
                <a:lnTo>
                  <a:pt x="37674" y="37675"/>
                </a:lnTo>
                <a:lnTo>
                  <a:pt x="69518" y="14357"/>
                </a:lnTo>
                <a:lnTo>
                  <a:pt x="107768" y="1683"/>
                </a:lnTo>
                <a:lnTo>
                  <a:pt x="128634" y="0"/>
                </a:lnTo>
                <a:lnTo>
                  <a:pt x="149499" y="1683"/>
                </a:lnTo>
                <a:lnTo>
                  <a:pt x="187749" y="14357"/>
                </a:lnTo>
                <a:lnTo>
                  <a:pt x="219593" y="37675"/>
                </a:lnTo>
                <a:lnTo>
                  <a:pt x="242911" y="69518"/>
                </a:lnTo>
                <a:lnTo>
                  <a:pt x="255585" y="107768"/>
                </a:lnTo>
                <a:lnTo>
                  <a:pt x="257269" y="128634"/>
                </a:lnTo>
                <a:lnTo>
                  <a:pt x="255585" y="149500"/>
                </a:lnTo>
                <a:lnTo>
                  <a:pt x="242911" y="187750"/>
                </a:lnTo>
                <a:lnTo>
                  <a:pt x="219593" y="219593"/>
                </a:lnTo>
                <a:lnTo>
                  <a:pt x="187749" y="242911"/>
                </a:lnTo>
                <a:lnTo>
                  <a:pt x="149499" y="255586"/>
                </a:lnTo>
                <a:lnTo>
                  <a:pt x="128634" y="257269"/>
                </a:lnTo>
                <a:close/>
              </a:path>
            </a:pathLst>
          </a:custGeom>
          <a:solidFill>
            <a:srgbClr val="0A4994"/>
          </a:solidFill>
        </p:spPr>
        <p:txBody>
          <a:bodyPr wrap="square" lIns="0" tIns="0" rIns="0" bIns="0" rtlCol="0"/>
          <a:lstStyle/>
          <a:p>
            <a:endParaRPr/>
          </a:p>
        </p:txBody>
      </p:sp>
      <p:sp>
        <p:nvSpPr>
          <p:cNvPr id="5" name="object 5">
            <a:extLst>
              <a:ext uri="{FF2B5EF4-FFF2-40B4-BE49-F238E27FC236}">
                <a16:creationId xmlns:a16="http://schemas.microsoft.com/office/drawing/2014/main" id="{5323A2C6-D865-5D00-1DC2-CBC826EF0872}"/>
              </a:ext>
            </a:extLst>
          </p:cNvPr>
          <p:cNvSpPr/>
          <p:nvPr/>
        </p:nvSpPr>
        <p:spPr>
          <a:xfrm>
            <a:off x="503375" y="4218035"/>
            <a:ext cx="561749" cy="800577"/>
          </a:xfrm>
          <a:prstGeom prst="rect">
            <a:avLst/>
          </a:prstGeom>
          <a:blipFill>
            <a:blip r:embed="rId3" cstate="print"/>
            <a:stretch>
              <a:fillRect/>
            </a:stretch>
          </a:blipFill>
        </p:spPr>
        <p:txBody>
          <a:bodyPr wrap="square" lIns="0" tIns="0" rIns="0" bIns="0" rtlCol="0"/>
          <a:lstStyle/>
          <a:p>
            <a:endParaRPr/>
          </a:p>
        </p:txBody>
      </p:sp>
      <p:sp>
        <p:nvSpPr>
          <p:cNvPr id="6" name="object 6">
            <a:extLst>
              <a:ext uri="{FF2B5EF4-FFF2-40B4-BE49-F238E27FC236}">
                <a16:creationId xmlns:a16="http://schemas.microsoft.com/office/drawing/2014/main" id="{3FCF68C2-54E6-44C6-4926-576365640A37}"/>
              </a:ext>
            </a:extLst>
          </p:cNvPr>
          <p:cNvSpPr/>
          <p:nvPr/>
        </p:nvSpPr>
        <p:spPr>
          <a:xfrm>
            <a:off x="4" y="4865613"/>
            <a:ext cx="2720975" cy="231140"/>
          </a:xfrm>
          <a:custGeom>
            <a:avLst/>
            <a:gdLst/>
            <a:ahLst/>
            <a:cxnLst/>
            <a:rect l="l" t="t" r="r" b="b"/>
            <a:pathLst>
              <a:path w="2720975" h="231139">
                <a:moveTo>
                  <a:pt x="620569" y="230744"/>
                </a:moveTo>
                <a:lnTo>
                  <a:pt x="576670" y="230699"/>
                </a:lnTo>
                <a:lnTo>
                  <a:pt x="532799" y="230076"/>
                </a:lnTo>
                <a:lnTo>
                  <a:pt x="488983" y="228867"/>
                </a:lnTo>
                <a:lnTo>
                  <a:pt x="445251" y="227066"/>
                </a:lnTo>
                <a:lnTo>
                  <a:pt x="401632" y="224663"/>
                </a:lnTo>
                <a:lnTo>
                  <a:pt x="358154" y="221653"/>
                </a:lnTo>
                <a:lnTo>
                  <a:pt x="314844" y="218027"/>
                </a:lnTo>
                <a:lnTo>
                  <a:pt x="271732" y="213778"/>
                </a:lnTo>
                <a:lnTo>
                  <a:pt x="228844" y="208899"/>
                </a:lnTo>
                <a:lnTo>
                  <a:pt x="186211" y="203382"/>
                </a:lnTo>
                <a:lnTo>
                  <a:pt x="73017" y="187340"/>
                </a:lnTo>
                <a:lnTo>
                  <a:pt x="33622" y="180423"/>
                </a:lnTo>
                <a:lnTo>
                  <a:pt x="0" y="171612"/>
                </a:lnTo>
                <a:lnTo>
                  <a:pt x="0" y="0"/>
                </a:lnTo>
                <a:lnTo>
                  <a:pt x="2206" y="623"/>
                </a:lnTo>
                <a:lnTo>
                  <a:pt x="40076" y="13306"/>
                </a:lnTo>
                <a:lnTo>
                  <a:pt x="77673" y="24912"/>
                </a:lnTo>
                <a:lnTo>
                  <a:pt x="115978" y="35816"/>
                </a:lnTo>
                <a:lnTo>
                  <a:pt x="154948" y="46020"/>
                </a:lnTo>
                <a:lnTo>
                  <a:pt x="194539" y="55528"/>
                </a:lnTo>
                <a:lnTo>
                  <a:pt x="234708" y="64342"/>
                </a:lnTo>
                <a:lnTo>
                  <a:pt x="275409" y="72467"/>
                </a:lnTo>
                <a:lnTo>
                  <a:pt x="316601" y="79903"/>
                </a:lnTo>
                <a:lnTo>
                  <a:pt x="358238" y="86656"/>
                </a:lnTo>
                <a:lnTo>
                  <a:pt x="400278" y="92728"/>
                </a:lnTo>
                <a:lnTo>
                  <a:pt x="442675" y="98121"/>
                </a:lnTo>
                <a:lnTo>
                  <a:pt x="485386" y="102840"/>
                </a:lnTo>
                <a:lnTo>
                  <a:pt x="528369" y="106886"/>
                </a:lnTo>
                <a:lnTo>
                  <a:pt x="571578" y="110263"/>
                </a:lnTo>
                <a:lnTo>
                  <a:pt x="614970" y="112975"/>
                </a:lnTo>
                <a:lnTo>
                  <a:pt x="658501" y="115024"/>
                </a:lnTo>
                <a:lnTo>
                  <a:pt x="702128" y="116413"/>
                </a:lnTo>
                <a:lnTo>
                  <a:pt x="745806" y="117145"/>
                </a:lnTo>
                <a:lnTo>
                  <a:pt x="1533680" y="117224"/>
                </a:lnTo>
                <a:lnTo>
                  <a:pt x="1303511" y="161081"/>
                </a:lnTo>
                <a:lnTo>
                  <a:pt x="1221328" y="175640"/>
                </a:lnTo>
                <a:lnTo>
                  <a:pt x="1138513" y="189075"/>
                </a:lnTo>
                <a:lnTo>
                  <a:pt x="1096804" y="195256"/>
                </a:lnTo>
                <a:lnTo>
                  <a:pt x="1054856" y="201018"/>
                </a:lnTo>
                <a:lnTo>
                  <a:pt x="1012236" y="206347"/>
                </a:lnTo>
                <a:lnTo>
                  <a:pt x="969360" y="211174"/>
                </a:lnTo>
                <a:lnTo>
                  <a:pt x="926259" y="215488"/>
                </a:lnTo>
                <a:lnTo>
                  <a:pt x="882958" y="219284"/>
                </a:lnTo>
                <a:lnTo>
                  <a:pt x="839487" y="222553"/>
                </a:lnTo>
                <a:lnTo>
                  <a:pt x="795874" y="225288"/>
                </a:lnTo>
                <a:lnTo>
                  <a:pt x="752148" y="227483"/>
                </a:lnTo>
                <a:lnTo>
                  <a:pt x="708336" y="229128"/>
                </a:lnTo>
                <a:lnTo>
                  <a:pt x="664467" y="230218"/>
                </a:lnTo>
                <a:lnTo>
                  <a:pt x="620569" y="230744"/>
                </a:lnTo>
                <a:close/>
              </a:path>
              <a:path w="2720975" h="231139">
                <a:moveTo>
                  <a:pt x="1533680" y="117224"/>
                </a:moveTo>
                <a:lnTo>
                  <a:pt x="789491" y="117224"/>
                </a:lnTo>
                <a:lnTo>
                  <a:pt x="833141" y="116652"/>
                </a:lnTo>
                <a:lnTo>
                  <a:pt x="876711" y="115433"/>
                </a:lnTo>
                <a:lnTo>
                  <a:pt x="920429" y="113582"/>
                </a:lnTo>
                <a:lnTo>
                  <a:pt x="963986" y="111160"/>
                </a:lnTo>
                <a:lnTo>
                  <a:pt x="1007396" y="108214"/>
                </a:lnTo>
                <a:lnTo>
                  <a:pt x="1050672" y="104790"/>
                </a:lnTo>
                <a:lnTo>
                  <a:pt x="1136881" y="96701"/>
                </a:lnTo>
                <a:lnTo>
                  <a:pt x="1222724" y="87268"/>
                </a:lnTo>
                <a:lnTo>
                  <a:pt x="1607463" y="38287"/>
                </a:lnTo>
                <a:lnTo>
                  <a:pt x="1736312" y="23540"/>
                </a:lnTo>
                <a:lnTo>
                  <a:pt x="1821016" y="15430"/>
                </a:lnTo>
                <a:lnTo>
                  <a:pt x="1863046" y="12070"/>
                </a:lnTo>
                <a:lnTo>
                  <a:pt x="1905464" y="9167"/>
                </a:lnTo>
                <a:lnTo>
                  <a:pt x="1948198" y="6758"/>
                </a:lnTo>
                <a:lnTo>
                  <a:pt x="1991170" y="4881"/>
                </a:lnTo>
                <a:lnTo>
                  <a:pt x="2034308" y="3574"/>
                </a:lnTo>
                <a:lnTo>
                  <a:pt x="2077538" y="2876"/>
                </a:lnTo>
                <a:lnTo>
                  <a:pt x="2120785" y="2825"/>
                </a:lnTo>
                <a:lnTo>
                  <a:pt x="2163973" y="3458"/>
                </a:lnTo>
                <a:lnTo>
                  <a:pt x="2207029" y="4814"/>
                </a:lnTo>
                <a:lnTo>
                  <a:pt x="2249880" y="6930"/>
                </a:lnTo>
                <a:lnTo>
                  <a:pt x="2292448" y="9845"/>
                </a:lnTo>
                <a:lnTo>
                  <a:pt x="2334660" y="13597"/>
                </a:lnTo>
                <a:lnTo>
                  <a:pt x="2376443" y="18224"/>
                </a:lnTo>
                <a:lnTo>
                  <a:pt x="2417721" y="23763"/>
                </a:lnTo>
                <a:lnTo>
                  <a:pt x="2458420" y="30254"/>
                </a:lnTo>
                <a:lnTo>
                  <a:pt x="2480132" y="34309"/>
                </a:lnTo>
                <a:lnTo>
                  <a:pt x="2218395" y="34309"/>
                </a:lnTo>
                <a:lnTo>
                  <a:pt x="2175331" y="35004"/>
                </a:lnTo>
                <a:lnTo>
                  <a:pt x="2132266" y="36468"/>
                </a:lnTo>
                <a:lnTo>
                  <a:pt x="2089273" y="38657"/>
                </a:lnTo>
                <a:lnTo>
                  <a:pt x="2046424" y="41530"/>
                </a:lnTo>
                <a:lnTo>
                  <a:pt x="2003791" y="45044"/>
                </a:lnTo>
                <a:lnTo>
                  <a:pt x="1961446" y="49157"/>
                </a:lnTo>
                <a:lnTo>
                  <a:pt x="1919461" y="53826"/>
                </a:lnTo>
                <a:lnTo>
                  <a:pt x="1877909" y="59009"/>
                </a:lnTo>
                <a:lnTo>
                  <a:pt x="1836862" y="64665"/>
                </a:lnTo>
                <a:lnTo>
                  <a:pt x="1753644" y="77491"/>
                </a:lnTo>
                <a:lnTo>
                  <a:pt x="1630139" y="99025"/>
                </a:lnTo>
                <a:lnTo>
                  <a:pt x="1533680" y="117224"/>
                </a:lnTo>
                <a:close/>
              </a:path>
              <a:path w="2720975" h="231139">
                <a:moveTo>
                  <a:pt x="2720850" y="105508"/>
                </a:moveTo>
                <a:lnTo>
                  <a:pt x="2677836" y="91431"/>
                </a:lnTo>
                <a:lnTo>
                  <a:pt x="2633133" y="78933"/>
                </a:lnTo>
                <a:lnTo>
                  <a:pt x="2594043" y="69615"/>
                </a:lnTo>
                <a:lnTo>
                  <a:pt x="2554231" y="61489"/>
                </a:lnTo>
                <a:lnTo>
                  <a:pt x="2513769" y="54513"/>
                </a:lnTo>
                <a:lnTo>
                  <a:pt x="2472729" y="48644"/>
                </a:lnTo>
                <a:lnTo>
                  <a:pt x="2431183" y="43840"/>
                </a:lnTo>
                <a:lnTo>
                  <a:pt x="2389204" y="40058"/>
                </a:lnTo>
                <a:lnTo>
                  <a:pt x="2346863" y="37256"/>
                </a:lnTo>
                <a:lnTo>
                  <a:pt x="2304234" y="35392"/>
                </a:lnTo>
                <a:lnTo>
                  <a:pt x="2261387" y="34424"/>
                </a:lnTo>
                <a:lnTo>
                  <a:pt x="2218395" y="34309"/>
                </a:lnTo>
                <a:lnTo>
                  <a:pt x="2480132" y="34309"/>
                </a:lnTo>
                <a:lnTo>
                  <a:pt x="2537784" y="46240"/>
                </a:lnTo>
                <a:lnTo>
                  <a:pt x="2576300" y="55811"/>
                </a:lnTo>
                <a:lnTo>
                  <a:pt x="2613939" y="66486"/>
                </a:lnTo>
                <a:lnTo>
                  <a:pt x="2650626" y="78301"/>
                </a:lnTo>
                <a:lnTo>
                  <a:pt x="2686288" y="91296"/>
                </a:lnTo>
                <a:lnTo>
                  <a:pt x="2720850" y="105508"/>
                </a:lnTo>
                <a:close/>
              </a:path>
            </a:pathLst>
          </a:custGeom>
          <a:solidFill>
            <a:srgbClr val="00408F"/>
          </a:solidFill>
        </p:spPr>
        <p:txBody>
          <a:bodyPr wrap="square" lIns="0" tIns="0" rIns="0" bIns="0" rtlCol="0"/>
          <a:lstStyle/>
          <a:p>
            <a:endParaRPr/>
          </a:p>
        </p:txBody>
      </p:sp>
      <p:sp>
        <p:nvSpPr>
          <p:cNvPr id="7" name="object 7">
            <a:extLst>
              <a:ext uri="{FF2B5EF4-FFF2-40B4-BE49-F238E27FC236}">
                <a16:creationId xmlns:a16="http://schemas.microsoft.com/office/drawing/2014/main" id="{1F0B1D4E-2EF2-2C6F-5FBC-1D5B780B3E5D}"/>
              </a:ext>
            </a:extLst>
          </p:cNvPr>
          <p:cNvSpPr/>
          <p:nvPr/>
        </p:nvSpPr>
        <p:spPr>
          <a:xfrm>
            <a:off x="951507" y="4930680"/>
            <a:ext cx="1929130" cy="213360"/>
          </a:xfrm>
          <a:custGeom>
            <a:avLst/>
            <a:gdLst/>
            <a:ahLst/>
            <a:cxnLst/>
            <a:rect l="l" t="t" r="r" b="b"/>
            <a:pathLst>
              <a:path w="1929130" h="213360">
                <a:moveTo>
                  <a:pt x="250957" y="190815"/>
                </a:moveTo>
                <a:lnTo>
                  <a:pt x="208420" y="190684"/>
                </a:lnTo>
                <a:lnTo>
                  <a:pt x="166064" y="189507"/>
                </a:lnTo>
                <a:lnTo>
                  <a:pt x="123966" y="187208"/>
                </a:lnTo>
                <a:lnTo>
                  <a:pt x="82206" y="183711"/>
                </a:lnTo>
                <a:lnTo>
                  <a:pt x="40857" y="178940"/>
                </a:lnTo>
                <a:lnTo>
                  <a:pt x="0" y="172820"/>
                </a:lnTo>
                <a:lnTo>
                  <a:pt x="43593" y="172315"/>
                </a:lnTo>
                <a:lnTo>
                  <a:pt x="86856" y="170647"/>
                </a:lnTo>
                <a:lnTo>
                  <a:pt x="129800" y="167905"/>
                </a:lnTo>
                <a:lnTo>
                  <a:pt x="172438" y="164178"/>
                </a:lnTo>
                <a:lnTo>
                  <a:pt x="214781" y="159555"/>
                </a:lnTo>
                <a:lnTo>
                  <a:pt x="256843" y="154128"/>
                </a:lnTo>
                <a:lnTo>
                  <a:pt x="298635" y="147984"/>
                </a:lnTo>
                <a:lnTo>
                  <a:pt x="340170" y="141214"/>
                </a:lnTo>
                <a:lnTo>
                  <a:pt x="381459" y="133908"/>
                </a:lnTo>
                <a:lnTo>
                  <a:pt x="463351" y="118042"/>
                </a:lnTo>
                <a:lnTo>
                  <a:pt x="742923" y="58941"/>
                </a:lnTo>
                <a:lnTo>
                  <a:pt x="822133" y="43523"/>
                </a:lnTo>
                <a:lnTo>
                  <a:pt x="862072" y="36330"/>
                </a:lnTo>
                <a:lnTo>
                  <a:pt x="902227" y="29576"/>
                </a:lnTo>
                <a:lnTo>
                  <a:pt x="942591" y="23332"/>
                </a:lnTo>
                <a:lnTo>
                  <a:pt x="983156" y="17673"/>
                </a:lnTo>
                <a:lnTo>
                  <a:pt x="1023920" y="12669"/>
                </a:lnTo>
                <a:lnTo>
                  <a:pt x="1064872" y="8392"/>
                </a:lnTo>
                <a:lnTo>
                  <a:pt x="1106009" y="4915"/>
                </a:lnTo>
                <a:lnTo>
                  <a:pt x="1147322" y="2309"/>
                </a:lnTo>
                <a:lnTo>
                  <a:pt x="1188807" y="647"/>
                </a:lnTo>
                <a:lnTo>
                  <a:pt x="1230458" y="0"/>
                </a:lnTo>
                <a:lnTo>
                  <a:pt x="1272267" y="440"/>
                </a:lnTo>
                <a:lnTo>
                  <a:pt x="1314727" y="2100"/>
                </a:lnTo>
                <a:lnTo>
                  <a:pt x="1357022" y="5030"/>
                </a:lnTo>
                <a:lnTo>
                  <a:pt x="1399032" y="9196"/>
                </a:lnTo>
                <a:lnTo>
                  <a:pt x="1440637" y="14570"/>
                </a:lnTo>
                <a:lnTo>
                  <a:pt x="1481717" y="21118"/>
                </a:lnTo>
                <a:lnTo>
                  <a:pt x="1522154" y="28809"/>
                </a:lnTo>
                <a:lnTo>
                  <a:pt x="1561827" y="37610"/>
                </a:lnTo>
                <a:lnTo>
                  <a:pt x="1600617" y="47491"/>
                </a:lnTo>
                <a:lnTo>
                  <a:pt x="1638405" y="58419"/>
                </a:lnTo>
                <a:lnTo>
                  <a:pt x="1675069" y="70364"/>
                </a:lnTo>
                <a:lnTo>
                  <a:pt x="1691056" y="76198"/>
                </a:lnTo>
                <a:lnTo>
                  <a:pt x="1284722" y="76198"/>
                </a:lnTo>
                <a:lnTo>
                  <a:pt x="1242146" y="76617"/>
                </a:lnTo>
                <a:lnTo>
                  <a:pt x="1199562" y="78107"/>
                </a:lnTo>
                <a:lnTo>
                  <a:pt x="1157665" y="80582"/>
                </a:lnTo>
                <a:lnTo>
                  <a:pt x="1116078" y="83955"/>
                </a:lnTo>
                <a:lnTo>
                  <a:pt x="1074768" y="88125"/>
                </a:lnTo>
                <a:lnTo>
                  <a:pt x="1033699" y="92990"/>
                </a:lnTo>
                <a:lnTo>
                  <a:pt x="992840" y="98448"/>
                </a:lnTo>
                <a:lnTo>
                  <a:pt x="952154" y="104398"/>
                </a:lnTo>
                <a:lnTo>
                  <a:pt x="871166" y="117364"/>
                </a:lnTo>
                <a:lnTo>
                  <a:pt x="750100" y="137960"/>
                </a:lnTo>
                <a:lnTo>
                  <a:pt x="669342" y="151257"/>
                </a:lnTo>
                <a:lnTo>
                  <a:pt x="588533" y="163292"/>
                </a:lnTo>
                <a:lnTo>
                  <a:pt x="547322" y="168803"/>
                </a:lnTo>
                <a:lnTo>
                  <a:pt x="505674" y="173873"/>
                </a:lnTo>
                <a:lnTo>
                  <a:pt x="463667" y="178428"/>
                </a:lnTo>
                <a:lnTo>
                  <a:pt x="421379" y="182391"/>
                </a:lnTo>
                <a:lnTo>
                  <a:pt x="378887" y="185687"/>
                </a:lnTo>
                <a:lnTo>
                  <a:pt x="336268" y="188241"/>
                </a:lnTo>
                <a:lnTo>
                  <a:pt x="293599" y="189974"/>
                </a:lnTo>
                <a:lnTo>
                  <a:pt x="250957" y="190815"/>
                </a:lnTo>
                <a:close/>
              </a:path>
              <a:path w="1929130" h="213360">
                <a:moveTo>
                  <a:pt x="1928850" y="212819"/>
                </a:moveTo>
                <a:lnTo>
                  <a:pt x="1923738" y="212819"/>
                </a:lnTo>
                <a:lnTo>
                  <a:pt x="1903816" y="202864"/>
                </a:lnTo>
                <a:lnTo>
                  <a:pt x="1871542" y="188191"/>
                </a:lnTo>
                <a:lnTo>
                  <a:pt x="1803453" y="161354"/>
                </a:lnTo>
                <a:lnTo>
                  <a:pt x="1731122" y="137955"/>
                </a:lnTo>
                <a:lnTo>
                  <a:pt x="1693590" y="127592"/>
                </a:lnTo>
                <a:lnTo>
                  <a:pt x="1655208" y="118130"/>
                </a:lnTo>
                <a:lnTo>
                  <a:pt x="1616070" y="109588"/>
                </a:lnTo>
                <a:lnTo>
                  <a:pt x="1576250" y="101982"/>
                </a:lnTo>
                <a:lnTo>
                  <a:pt x="1535824" y="95327"/>
                </a:lnTo>
                <a:lnTo>
                  <a:pt x="1494866" y="89637"/>
                </a:lnTo>
                <a:lnTo>
                  <a:pt x="1453452" y="84928"/>
                </a:lnTo>
                <a:lnTo>
                  <a:pt x="1411655" y="81215"/>
                </a:lnTo>
                <a:lnTo>
                  <a:pt x="1369551" y="78512"/>
                </a:lnTo>
                <a:lnTo>
                  <a:pt x="1327215" y="76835"/>
                </a:lnTo>
                <a:lnTo>
                  <a:pt x="1284722" y="76198"/>
                </a:lnTo>
                <a:lnTo>
                  <a:pt x="1691056" y="76198"/>
                </a:lnTo>
                <a:lnTo>
                  <a:pt x="1744554" y="97173"/>
                </a:lnTo>
                <a:lnTo>
                  <a:pt x="1808114" y="127667"/>
                </a:lnTo>
                <a:lnTo>
                  <a:pt x="1864791" y="161590"/>
                </a:lnTo>
                <a:lnTo>
                  <a:pt x="1913630" y="198690"/>
                </a:lnTo>
                <a:lnTo>
                  <a:pt x="1928850" y="212819"/>
                </a:lnTo>
                <a:close/>
              </a:path>
            </a:pathLst>
          </a:custGeom>
          <a:solidFill>
            <a:srgbClr val="00ABD9"/>
          </a:solidFill>
        </p:spPr>
        <p:txBody>
          <a:bodyPr wrap="square" lIns="0" tIns="0" rIns="0" bIns="0" rtlCol="0"/>
          <a:lstStyle/>
          <a:p>
            <a:endParaRPr/>
          </a:p>
        </p:txBody>
      </p:sp>
      <p:sp>
        <p:nvSpPr>
          <p:cNvPr id="8" name="object 8">
            <a:extLst>
              <a:ext uri="{FF2B5EF4-FFF2-40B4-BE49-F238E27FC236}">
                <a16:creationId xmlns:a16="http://schemas.microsoft.com/office/drawing/2014/main" id="{52CFC630-84E1-48CE-76D4-58348FE2A002}"/>
              </a:ext>
            </a:extLst>
          </p:cNvPr>
          <p:cNvSpPr/>
          <p:nvPr/>
        </p:nvSpPr>
        <p:spPr>
          <a:xfrm>
            <a:off x="8007887" y="0"/>
            <a:ext cx="1136650" cy="175895"/>
          </a:xfrm>
          <a:custGeom>
            <a:avLst/>
            <a:gdLst/>
            <a:ahLst/>
            <a:cxnLst/>
            <a:rect l="l" t="t" r="r" b="b"/>
            <a:pathLst>
              <a:path w="1136650" h="175895">
                <a:moveTo>
                  <a:pt x="229485" y="175336"/>
                </a:moveTo>
                <a:lnTo>
                  <a:pt x="136905" y="174891"/>
                </a:lnTo>
                <a:lnTo>
                  <a:pt x="0" y="172002"/>
                </a:lnTo>
                <a:lnTo>
                  <a:pt x="90507" y="168776"/>
                </a:lnTo>
                <a:lnTo>
                  <a:pt x="179710" y="164356"/>
                </a:lnTo>
                <a:lnTo>
                  <a:pt x="267334" y="158761"/>
                </a:lnTo>
                <a:lnTo>
                  <a:pt x="353108" y="152014"/>
                </a:lnTo>
                <a:lnTo>
                  <a:pt x="436760" y="144135"/>
                </a:lnTo>
                <a:lnTo>
                  <a:pt x="518018" y="135145"/>
                </a:lnTo>
                <a:lnTo>
                  <a:pt x="596610" y="125065"/>
                </a:lnTo>
                <a:lnTo>
                  <a:pt x="672262" y="113917"/>
                </a:lnTo>
                <a:lnTo>
                  <a:pt x="744703" y="101722"/>
                </a:lnTo>
                <a:lnTo>
                  <a:pt x="815330" y="88096"/>
                </a:lnTo>
                <a:lnTo>
                  <a:pt x="880906" y="73303"/>
                </a:lnTo>
                <a:lnTo>
                  <a:pt x="939846" y="57853"/>
                </a:lnTo>
                <a:lnTo>
                  <a:pt x="993495" y="41770"/>
                </a:lnTo>
                <a:lnTo>
                  <a:pt x="1043192" y="25078"/>
                </a:lnTo>
                <a:lnTo>
                  <a:pt x="1090284" y="7804"/>
                </a:lnTo>
                <a:lnTo>
                  <a:pt x="1110561" y="0"/>
                </a:lnTo>
                <a:lnTo>
                  <a:pt x="1136111" y="0"/>
                </a:lnTo>
                <a:lnTo>
                  <a:pt x="1136111" y="113201"/>
                </a:lnTo>
                <a:lnTo>
                  <a:pt x="1052872" y="124748"/>
                </a:lnTo>
                <a:lnTo>
                  <a:pt x="966814" y="135198"/>
                </a:lnTo>
                <a:lnTo>
                  <a:pt x="877922" y="144549"/>
                </a:lnTo>
                <a:lnTo>
                  <a:pt x="787538" y="152636"/>
                </a:lnTo>
                <a:lnTo>
                  <a:pt x="695858" y="159480"/>
                </a:lnTo>
                <a:lnTo>
                  <a:pt x="603211" y="165089"/>
                </a:lnTo>
                <a:lnTo>
                  <a:pt x="463142" y="171204"/>
                </a:lnTo>
                <a:lnTo>
                  <a:pt x="322734" y="174587"/>
                </a:lnTo>
                <a:lnTo>
                  <a:pt x="229485" y="175336"/>
                </a:lnTo>
                <a:close/>
              </a:path>
            </a:pathLst>
          </a:custGeom>
          <a:solidFill>
            <a:srgbClr val="FFED00"/>
          </a:solidFill>
        </p:spPr>
        <p:txBody>
          <a:bodyPr wrap="square" lIns="0" tIns="0" rIns="0" bIns="0" rtlCol="0"/>
          <a:lstStyle/>
          <a:p>
            <a:endParaRPr/>
          </a:p>
        </p:txBody>
      </p:sp>
      <p:sp>
        <p:nvSpPr>
          <p:cNvPr id="9" name="object 9">
            <a:extLst>
              <a:ext uri="{FF2B5EF4-FFF2-40B4-BE49-F238E27FC236}">
                <a16:creationId xmlns:a16="http://schemas.microsoft.com/office/drawing/2014/main" id="{3C65F1C5-0369-4A9B-8252-47438C85FBC5}"/>
              </a:ext>
            </a:extLst>
          </p:cNvPr>
          <p:cNvSpPr/>
          <p:nvPr/>
        </p:nvSpPr>
        <p:spPr>
          <a:xfrm>
            <a:off x="7034631" y="80310"/>
            <a:ext cx="2109470" cy="185420"/>
          </a:xfrm>
          <a:custGeom>
            <a:avLst/>
            <a:gdLst/>
            <a:ahLst/>
            <a:cxnLst/>
            <a:rect l="l" t="t" r="r" b="b"/>
            <a:pathLst>
              <a:path w="2109470" h="185420">
                <a:moveTo>
                  <a:pt x="2109342" y="93955"/>
                </a:moveTo>
                <a:lnTo>
                  <a:pt x="1497288" y="93955"/>
                </a:lnTo>
                <a:lnTo>
                  <a:pt x="1531155" y="93892"/>
                </a:lnTo>
                <a:lnTo>
                  <a:pt x="1565016" y="93305"/>
                </a:lnTo>
                <a:lnTo>
                  <a:pt x="1632586" y="90550"/>
                </a:lnTo>
                <a:lnTo>
                  <a:pt x="1699723" y="85669"/>
                </a:lnTo>
                <a:lnTo>
                  <a:pt x="1766158" y="78644"/>
                </a:lnTo>
                <a:lnTo>
                  <a:pt x="1831617" y="69455"/>
                </a:lnTo>
                <a:lnTo>
                  <a:pt x="1895831" y="58082"/>
                </a:lnTo>
                <a:lnTo>
                  <a:pt x="1958525" y="44506"/>
                </a:lnTo>
                <a:lnTo>
                  <a:pt x="2019430" y="28707"/>
                </a:lnTo>
                <a:lnTo>
                  <a:pt x="2078273" y="10665"/>
                </a:lnTo>
                <a:lnTo>
                  <a:pt x="2107632" y="499"/>
                </a:lnTo>
                <a:lnTo>
                  <a:pt x="2109342" y="0"/>
                </a:lnTo>
                <a:lnTo>
                  <a:pt x="2109342" y="93955"/>
                </a:lnTo>
                <a:close/>
              </a:path>
              <a:path w="2109470" h="185420">
                <a:moveTo>
                  <a:pt x="0" y="84565"/>
                </a:moveTo>
                <a:lnTo>
                  <a:pt x="54440" y="62759"/>
                </a:lnTo>
                <a:lnTo>
                  <a:pt x="112062" y="44733"/>
                </a:lnTo>
                <a:lnTo>
                  <a:pt x="172403" y="30243"/>
                </a:lnTo>
                <a:lnTo>
                  <a:pt x="235000" y="19046"/>
                </a:lnTo>
                <a:lnTo>
                  <a:pt x="299394" y="10898"/>
                </a:lnTo>
                <a:lnTo>
                  <a:pt x="365120" y="5554"/>
                </a:lnTo>
                <a:lnTo>
                  <a:pt x="431719" y="2771"/>
                </a:lnTo>
                <a:lnTo>
                  <a:pt x="465200" y="2264"/>
                </a:lnTo>
                <a:lnTo>
                  <a:pt x="498728" y="2305"/>
                </a:lnTo>
                <a:lnTo>
                  <a:pt x="565685" y="3912"/>
                </a:lnTo>
                <a:lnTo>
                  <a:pt x="632128" y="7347"/>
                </a:lnTo>
                <a:lnTo>
                  <a:pt x="697597" y="12367"/>
                </a:lnTo>
                <a:lnTo>
                  <a:pt x="763263" y="18867"/>
                </a:lnTo>
                <a:lnTo>
                  <a:pt x="837533" y="27498"/>
                </a:lnTo>
                <a:lnTo>
                  <a:pt x="389528" y="27498"/>
                </a:lnTo>
                <a:lnTo>
                  <a:pt x="356199" y="27591"/>
                </a:lnTo>
                <a:lnTo>
                  <a:pt x="289933" y="29861"/>
                </a:lnTo>
                <a:lnTo>
                  <a:pt x="224564" y="35137"/>
                </a:lnTo>
                <a:lnTo>
                  <a:pt x="160539" y="43692"/>
                </a:lnTo>
                <a:lnTo>
                  <a:pt x="98306" y="55797"/>
                </a:lnTo>
                <a:lnTo>
                  <a:pt x="33346" y="73282"/>
                </a:lnTo>
                <a:lnTo>
                  <a:pt x="0" y="84565"/>
                </a:lnTo>
                <a:close/>
              </a:path>
              <a:path w="2109470" h="185420">
                <a:moveTo>
                  <a:pt x="1628245" y="184942"/>
                </a:moveTo>
                <a:lnTo>
                  <a:pt x="1560203" y="183646"/>
                </a:lnTo>
                <a:lnTo>
                  <a:pt x="1492339" y="180569"/>
                </a:lnTo>
                <a:lnTo>
                  <a:pt x="1424828" y="175756"/>
                </a:lnTo>
                <a:lnTo>
                  <a:pt x="1357844" y="169256"/>
                </a:lnTo>
                <a:lnTo>
                  <a:pt x="1291563" y="161116"/>
                </a:lnTo>
                <a:lnTo>
                  <a:pt x="1226708" y="151544"/>
                </a:lnTo>
                <a:lnTo>
                  <a:pt x="1130599" y="135035"/>
                </a:lnTo>
                <a:lnTo>
                  <a:pt x="813768" y="73420"/>
                </a:lnTo>
                <a:lnTo>
                  <a:pt x="749827" y="62109"/>
                </a:lnTo>
                <a:lnTo>
                  <a:pt x="685312" y="51829"/>
                </a:lnTo>
                <a:lnTo>
                  <a:pt x="621277" y="43142"/>
                </a:lnTo>
                <a:lnTo>
                  <a:pt x="555900" y="36103"/>
                </a:lnTo>
                <a:lnTo>
                  <a:pt x="489630" y="30984"/>
                </a:lnTo>
                <a:lnTo>
                  <a:pt x="422913" y="28056"/>
                </a:lnTo>
                <a:lnTo>
                  <a:pt x="389528" y="27498"/>
                </a:lnTo>
                <a:lnTo>
                  <a:pt x="837533" y="27498"/>
                </a:lnTo>
                <a:lnTo>
                  <a:pt x="1161424" y="69945"/>
                </a:lnTo>
                <a:lnTo>
                  <a:pt x="1227974" y="77506"/>
                </a:lnTo>
                <a:lnTo>
                  <a:pt x="1294807" y="83990"/>
                </a:lnTo>
                <a:lnTo>
                  <a:pt x="1362011" y="89095"/>
                </a:lnTo>
                <a:lnTo>
                  <a:pt x="1429671" y="92519"/>
                </a:lnTo>
                <a:lnTo>
                  <a:pt x="1497288" y="93955"/>
                </a:lnTo>
                <a:lnTo>
                  <a:pt x="2109342" y="93955"/>
                </a:lnTo>
                <a:lnTo>
                  <a:pt x="2109342" y="137547"/>
                </a:lnTo>
                <a:lnTo>
                  <a:pt x="2052736" y="150153"/>
                </a:lnTo>
                <a:lnTo>
                  <a:pt x="1964981" y="163011"/>
                </a:lnTo>
                <a:lnTo>
                  <a:pt x="1898681" y="171343"/>
                </a:lnTo>
                <a:lnTo>
                  <a:pt x="1831682" y="177655"/>
                </a:lnTo>
                <a:lnTo>
                  <a:pt x="1764161" y="181993"/>
                </a:lnTo>
                <a:lnTo>
                  <a:pt x="1696289" y="184406"/>
                </a:lnTo>
                <a:lnTo>
                  <a:pt x="1662278" y="184905"/>
                </a:lnTo>
                <a:lnTo>
                  <a:pt x="1628245" y="184942"/>
                </a:lnTo>
                <a:close/>
              </a:path>
            </a:pathLst>
          </a:custGeom>
          <a:solidFill>
            <a:srgbClr val="00408F"/>
          </a:solidFill>
        </p:spPr>
        <p:txBody>
          <a:bodyPr wrap="square" lIns="0" tIns="0" rIns="0" bIns="0" rtlCol="0"/>
          <a:lstStyle/>
          <a:p>
            <a:endParaRPr/>
          </a:p>
        </p:txBody>
      </p:sp>
      <p:sp>
        <p:nvSpPr>
          <p:cNvPr id="15" name="object 15">
            <a:extLst>
              <a:ext uri="{FF2B5EF4-FFF2-40B4-BE49-F238E27FC236}">
                <a16:creationId xmlns:a16="http://schemas.microsoft.com/office/drawing/2014/main" id="{4E8909D3-11C3-8072-EBB5-C5D5431CE0C4}"/>
              </a:ext>
            </a:extLst>
          </p:cNvPr>
          <p:cNvSpPr txBox="1"/>
          <p:nvPr/>
        </p:nvSpPr>
        <p:spPr>
          <a:xfrm>
            <a:off x="3111175" y="4766986"/>
            <a:ext cx="2748280" cy="143052"/>
          </a:xfrm>
          <a:prstGeom prst="rect">
            <a:avLst/>
          </a:prstGeom>
        </p:spPr>
        <p:txBody>
          <a:bodyPr vert="horz" wrap="square" lIns="0" tIns="0" rIns="0" bIns="0" rtlCol="0">
            <a:spAutoFit/>
          </a:bodyPr>
          <a:lstStyle/>
          <a:p>
            <a:pPr marL="12700">
              <a:lnSpc>
                <a:spcPts val="1145"/>
              </a:lnSpc>
            </a:pPr>
            <a:r>
              <a:rPr lang="fr-CA" sz="1100" spc="-5" dirty="0">
                <a:solidFill>
                  <a:srgbClr val="1F497D"/>
                </a:solidFill>
                <a:latin typeface="Calibri"/>
                <a:cs typeface="Calibri"/>
              </a:rPr>
              <a:t>Championnat Québécois- 14 au 18 mai 2025</a:t>
            </a:r>
            <a:endParaRPr sz="1100" dirty="0">
              <a:latin typeface="Calibri"/>
              <a:cs typeface="Calibri"/>
            </a:endParaRPr>
          </a:p>
        </p:txBody>
      </p:sp>
      <p:sp>
        <p:nvSpPr>
          <p:cNvPr id="16" name="object 16">
            <a:extLst>
              <a:ext uri="{FF2B5EF4-FFF2-40B4-BE49-F238E27FC236}">
                <a16:creationId xmlns:a16="http://schemas.microsoft.com/office/drawing/2014/main" id="{ADDA6007-E8D2-D691-3DDC-7EF67AD40444}"/>
              </a:ext>
            </a:extLst>
          </p:cNvPr>
          <p:cNvSpPr txBox="1"/>
          <p:nvPr/>
        </p:nvSpPr>
        <p:spPr>
          <a:xfrm>
            <a:off x="8704498" y="4818603"/>
            <a:ext cx="196963" cy="128240"/>
          </a:xfrm>
          <a:prstGeom prst="rect">
            <a:avLst/>
          </a:prstGeom>
        </p:spPr>
        <p:txBody>
          <a:bodyPr vert="horz" wrap="square" lIns="0" tIns="0" rIns="0" bIns="0" rtlCol="0">
            <a:spAutoFit/>
          </a:bodyPr>
          <a:lstStyle/>
          <a:p>
            <a:pPr marL="38100">
              <a:lnSpc>
                <a:spcPts val="955"/>
              </a:lnSpc>
            </a:pPr>
            <a:fld id="{81D60167-4931-47E6-BA6A-407CBD079E47}" type="slidenum">
              <a:rPr sz="900" dirty="0">
                <a:solidFill>
                  <a:srgbClr val="FFFFFF"/>
                </a:solidFill>
                <a:latin typeface="Calibri"/>
                <a:cs typeface="Calibri"/>
              </a:rPr>
              <a:t>20</a:t>
            </a:fld>
            <a:endParaRPr sz="900" dirty="0">
              <a:latin typeface="Calibri"/>
              <a:cs typeface="Calibri"/>
            </a:endParaRPr>
          </a:p>
        </p:txBody>
      </p:sp>
      <p:pic>
        <p:nvPicPr>
          <p:cNvPr id="17" name="Image 16">
            <a:extLst>
              <a:ext uri="{FF2B5EF4-FFF2-40B4-BE49-F238E27FC236}">
                <a16:creationId xmlns:a16="http://schemas.microsoft.com/office/drawing/2014/main" id="{ADFFC6A1-B0E6-905F-3C62-6CCEE7E791B1}"/>
              </a:ext>
            </a:extLst>
          </p:cNvPr>
          <p:cNvPicPr>
            <a:picLocks noChangeAspect="1"/>
          </p:cNvPicPr>
          <p:nvPr/>
        </p:nvPicPr>
        <p:blipFill>
          <a:blip r:embed="rId4"/>
          <a:stretch>
            <a:fillRect/>
          </a:stretch>
        </p:blipFill>
        <p:spPr>
          <a:xfrm>
            <a:off x="6639218" y="4501100"/>
            <a:ext cx="1761897" cy="475529"/>
          </a:xfrm>
          <a:prstGeom prst="rect">
            <a:avLst/>
          </a:prstGeom>
        </p:spPr>
      </p:pic>
      <p:sp>
        <p:nvSpPr>
          <p:cNvPr id="4" name="object 2">
            <a:extLst>
              <a:ext uri="{FF2B5EF4-FFF2-40B4-BE49-F238E27FC236}">
                <a16:creationId xmlns:a16="http://schemas.microsoft.com/office/drawing/2014/main" id="{EE74B175-C31E-949B-39FA-D4289456D13F}"/>
              </a:ext>
            </a:extLst>
          </p:cNvPr>
          <p:cNvSpPr txBox="1">
            <a:spLocks/>
          </p:cNvSpPr>
          <p:nvPr/>
        </p:nvSpPr>
        <p:spPr>
          <a:xfrm>
            <a:off x="561815" y="615483"/>
            <a:ext cx="6472816" cy="274434"/>
          </a:xfrm>
          <a:prstGeom prst="rect">
            <a:avLst/>
          </a:prstGeom>
        </p:spPr>
        <p:txBody>
          <a:bodyPr vert="horz" wrap="square" lIns="0" tIns="12700" rIns="0" bIns="0" rtlCol="0">
            <a:spAutoFit/>
          </a:bodyPr>
          <a:lstStyle>
            <a:lvl1pPr>
              <a:defRPr sz="2000" b="1" i="0">
                <a:solidFill>
                  <a:srgbClr val="FF0000"/>
                </a:solidFill>
                <a:latin typeface="Verdana"/>
                <a:ea typeface="+mj-ea"/>
                <a:cs typeface="Verdana"/>
              </a:defRPr>
            </a:lvl1pPr>
          </a:lstStyle>
          <a:p>
            <a:pPr marL="12700">
              <a:spcBef>
                <a:spcPts val="100"/>
              </a:spcBef>
            </a:pPr>
            <a:r>
              <a:rPr lang="en-CA" sz="1700" kern="0" spc="-15" dirty="0">
                <a:solidFill>
                  <a:srgbClr val="1F497D"/>
                </a:solidFill>
                <a:latin typeface="Arial"/>
                <a:cs typeface="Arial"/>
              </a:rPr>
              <a:t>CHAMBRES D’APPEL</a:t>
            </a:r>
            <a:endParaRPr lang="en-CA" sz="1700" kern="0" dirty="0">
              <a:latin typeface="Arial"/>
              <a:cs typeface="Arial"/>
            </a:endParaRPr>
          </a:p>
        </p:txBody>
      </p:sp>
      <p:sp>
        <p:nvSpPr>
          <p:cNvPr id="10" name="ZoneTexte 9">
            <a:extLst>
              <a:ext uri="{FF2B5EF4-FFF2-40B4-BE49-F238E27FC236}">
                <a16:creationId xmlns:a16="http://schemas.microsoft.com/office/drawing/2014/main" id="{E37B0D70-C06B-2A16-5848-B73D8B1F4E62}"/>
              </a:ext>
            </a:extLst>
          </p:cNvPr>
          <p:cNvSpPr txBox="1"/>
          <p:nvPr/>
        </p:nvSpPr>
        <p:spPr>
          <a:xfrm>
            <a:off x="331959" y="1041483"/>
            <a:ext cx="7821441" cy="2786917"/>
          </a:xfrm>
          <a:prstGeom prst="rect">
            <a:avLst/>
          </a:prstGeom>
          <a:noFill/>
        </p:spPr>
        <p:txBody>
          <a:bodyPr wrap="square" rtlCol="0">
            <a:spAutoFit/>
          </a:bodyPr>
          <a:lstStyle/>
          <a:p>
            <a:pPr marL="183515" marR="34290" indent="-171450" algn="just">
              <a:lnSpc>
                <a:spcPct val="114999"/>
              </a:lnSpc>
              <a:spcBef>
                <a:spcPts val="509"/>
              </a:spcBef>
              <a:buFont typeface="Arial" panose="020B0604020202020204" pitchFamily="34" charset="0"/>
              <a:buChar char="•"/>
              <a:tabLst>
                <a:tab pos="285750" algn="l"/>
              </a:tabLst>
            </a:pPr>
            <a:r>
              <a:rPr lang="fr-CA" sz="1100" dirty="0"/>
              <a:t>Il y aura deux chambres d’appel, une pour les épreuves de 50m et une autres pour toutes les autres épreuves</a:t>
            </a:r>
          </a:p>
          <a:p>
            <a:pPr marL="183514" marR="5080" indent="-171450" algn="just">
              <a:lnSpc>
                <a:spcPct val="114999"/>
              </a:lnSpc>
              <a:spcBef>
                <a:spcPts val="1000"/>
              </a:spcBef>
              <a:buFont typeface="Arial" panose="020B0604020202020204" pitchFamily="34" charset="0"/>
              <a:buChar char="•"/>
              <a:tabLst>
                <a:tab pos="208915" algn="l"/>
              </a:tabLst>
            </a:pPr>
            <a:r>
              <a:rPr lang="fr-FR" sz="1100" u="none" spc="-5" dirty="0"/>
              <a:t>Lors des </a:t>
            </a:r>
            <a:r>
              <a:rPr lang="fr-FR" sz="1100" u="none" dirty="0"/>
              <a:t>sessions </a:t>
            </a:r>
            <a:r>
              <a:rPr lang="fr-FR" sz="1100" u="none" spc="-5" dirty="0"/>
              <a:t>de finales, nous demandons </a:t>
            </a:r>
            <a:r>
              <a:rPr lang="fr-FR" sz="1100" u="none" dirty="0"/>
              <a:t>à </a:t>
            </a:r>
            <a:r>
              <a:rPr lang="fr-FR" sz="1100" spc="-5" dirty="0"/>
              <a:t>tous les  finalistes de </a:t>
            </a:r>
            <a:r>
              <a:rPr lang="fr-FR" sz="1100" dirty="0"/>
              <a:t>venir </a:t>
            </a:r>
            <a:r>
              <a:rPr lang="fr-FR" sz="1100" spc="-5" dirty="0"/>
              <a:t>aviser le </a:t>
            </a:r>
            <a:r>
              <a:rPr lang="fr-FR" sz="1100" dirty="0"/>
              <a:t>commis </a:t>
            </a:r>
            <a:r>
              <a:rPr lang="fr-FR" sz="1100" spc="-5" dirty="0"/>
              <a:t>au bureau de  l’administration</a:t>
            </a:r>
            <a:r>
              <a:rPr lang="fr-FR" sz="1100" u="none" spc="-5" dirty="0"/>
              <a:t> dès leur arrivée </a:t>
            </a:r>
            <a:r>
              <a:rPr lang="fr-FR" sz="1100" u="none" dirty="0"/>
              <a:t>à </a:t>
            </a:r>
            <a:r>
              <a:rPr lang="fr-FR" sz="1100" u="none" spc="-5" dirty="0"/>
              <a:t>la</a:t>
            </a:r>
            <a:r>
              <a:rPr lang="fr-FR" sz="1100" u="none" spc="-25" dirty="0"/>
              <a:t> </a:t>
            </a:r>
            <a:r>
              <a:rPr lang="fr-FR" sz="1100" u="none" spc="-5" dirty="0"/>
              <a:t>piscine.</a:t>
            </a:r>
          </a:p>
          <a:p>
            <a:pPr marL="183514" marR="8890" indent="-171450" algn="just">
              <a:lnSpc>
                <a:spcPct val="114999"/>
              </a:lnSpc>
              <a:spcBef>
                <a:spcPts val="1000"/>
              </a:spcBef>
              <a:buFont typeface="Arial" panose="020B0604020202020204" pitchFamily="34" charset="0"/>
              <a:buChar char="•"/>
              <a:tabLst>
                <a:tab pos="208915" algn="l"/>
              </a:tabLst>
            </a:pPr>
            <a:r>
              <a:rPr lang="fr-FR" sz="1100" dirty="0"/>
              <a:t>Les finalistes doivent se présenter à la chambre d’appel au moins DEUX (2) séries avant leur épreuve. Faute de se présenter à temps, le nageur pourrait être exclu et remplacer par le réserviste de cette finale. Dans le cas où un athlète aurait deux finales rapprochées, une demande d’exception devra être faite auprès du GEP (Pierre Cloutier)</a:t>
            </a:r>
            <a:endParaRPr lang="en-CA" sz="1100" dirty="0"/>
          </a:p>
          <a:p>
            <a:pPr marL="183514" marR="8890" indent="-171450" algn="just">
              <a:lnSpc>
                <a:spcPct val="114999"/>
              </a:lnSpc>
              <a:spcBef>
                <a:spcPts val="1000"/>
              </a:spcBef>
              <a:buFont typeface="Arial" panose="020B0604020202020204" pitchFamily="34" charset="0"/>
              <a:buChar char="•"/>
              <a:tabLst>
                <a:tab pos="208915" algn="l"/>
              </a:tabLst>
            </a:pPr>
            <a:r>
              <a:rPr lang="fr-FR" sz="1100" u="none" spc="-5" dirty="0"/>
              <a:t>Il </a:t>
            </a:r>
            <a:r>
              <a:rPr lang="fr-FR" sz="1100" u="none" dirty="0"/>
              <a:t>y </a:t>
            </a:r>
            <a:r>
              <a:rPr lang="fr-FR" sz="1100" u="none" spc="-5" dirty="0"/>
              <a:t>aura présentation pré-course pour tous les athlètes </a:t>
            </a:r>
          </a:p>
          <a:p>
            <a:pPr marL="183514" marR="8890" indent="-171450" algn="just">
              <a:lnSpc>
                <a:spcPct val="114999"/>
              </a:lnSpc>
              <a:spcBef>
                <a:spcPts val="1000"/>
              </a:spcBef>
              <a:buFont typeface="Arial" panose="020B0604020202020204" pitchFamily="34" charset="0"/>
              <a:buChar char="•"/>
              <a:tabLst>
                <a:tab pos="208915" algn="l"/>
              </a:tabLst>
            </a:pPr>
            <a:r>
              <a:rPr lang="fr-FR" sz="1100" u="none" spc="-5" dirty="0"/>
              <a:t>Les </a:t>
            </a:r>
            <a:r>
              <a:rPr lang="fr-FR" sz="1100" u="none" dirty="0"/>
              <a:t>réservistes </a:t>
            </a:r>
            <a:r>
              <a:rPr lang="fr-FR" sz="1100" u="none" spc="-5" dirty="0"/>
              <a:t>doivent aussi </a:t>
            </a:r>
            <a:r>
              <a:rPr lang="fr-FR" sz="1100" u="none" dirty="0"/>
              <a:t>se </a:t>
            </a:r>
            <a:r>
              <a:rPr lang="fr-FR" sz="1100" u="none" spc="-5" dirty="0"/>
              <a:t>présenter </a:t>
            </a:r>
            <a:r>
              <a:rPr lang="fr-FR" sz="1100" u="none" dirty="0"/>
              <a:t>à </a:t>
            </a:r>
            <a:r>
              <a:rPr lang="fr-FR" sz="1100" u="none" spc="-5" dirty="0"/>
              <a:t>la </a:t>
            </a:r>
            <a:r>
              <a:rPr lang="fr-FR" sz="1100" u="none" dirty="0"/>
              <a:t>salle  </a:t>
            </a:r>
            <a:r>
              <a:rPr lang="fr-FR" sz="1100" u="none" spc="-5" dirty="0"/>
              <a:t>d’appel pour pouvoir nager en </a:t>
            </a:r>
            <a:r>
              <a:rPr lang="fr-FR" sz="1100" u="none" dirty="0"/>
              <a:t>cas </a:t>
            </a:r>
            <a:r>
              <a:rPr lang="fr-FR" sz="1100" u="none" spc="-5" dirty="0"/>
              <a:t>d’absence des  finalistes.</a:t>
            </a:r>
          </a:p>
          <a:p>
            <a:pPr marL="12065" marR="34290" algn="just">
              <a:lnSpc>
                <a:spcPct val="114999"/>
              </a:lnSpc>
              <a:spcBef>
                <a:spcPts val="509"/>
              </a:spcBef>
              <a:tabLst>
                <a:tab pos="285750" algn="l"/>
              </a:tabLst>
            </a:pPr>
            <a:endParaRPr lang="fr-FR" sz="1600" dirty="0">
              <a:latin typeface="Arial"/>
              <a:cs typeface="Arial"/>
            </a:endParaRPr>
          </a:p>
          <a:p>
            <a:endParaRPr lang="en-CA" dirty="0"/>
          </a:p>
        </p:txBody>
      </p:sp>
      <p:pic>
        <p:nvPicPr>
          <p:cNvPr id="13" name="Picture 12">
            <a:extLst>
              <a:ext uri="{FF2B5EF4-FFF2-40B4-BE49-F238E27FC236}">
                <a16:creationId xmlns:a16="http://schemas.microsoft.com/office/drawing/2014/main" id="{A23E4637-4D03-43DF-FF74-ED0C1BF8CB74}"/>
              </a:ext>
            </a:extLst>
          </p:cNvPr>
          <p:cNvPicPr>
            <a:picLocks noChangeAspect="1"/>
          </p:cNvPicPr>
          <p:nvPr/>
        </p:nvPicPr>
        <p:blipFill>
          <a:blip r:embed="rId5"/>
          <a:stretch>
            <a:fillRect/>
          </a:stretch>
        </p:blipFill>
        <p:spPr>
          <a:xfrm>
            <a:off x="1676400" y="3287079"/>
            <a:ext cx="6216798" cy="1146238"/>
          </a:xfrm>
          <a:prstGeom prst="rect">
            <a:avLst/>
          </a:prstGeom>
        </p:spPr>
      </p:pic>
      <p:pic>
        <p:nvPicPr>
          <p:cNvPr id="11" name="Picture 10">
            <a:extLst>
              <a:ext uri="{FF2B5EF4-FFF2-40B4-BE49-F238E27FC236}">
                <a16:creationId xmlns:a16="http://schemas.microsoft.com/office/drawing/2014/main" id="{7A3755B8-6526-ECE4-D22E-69C1CF6B846E}"/>
              </a:ext>
            </a:extLst>
          </p:cNvPr>
          <p:cNvPicPr>
            <a:picLocks noChangeAspect="1"/>
          </p:cNvPicPr>
          <p:nvPr/>
        </p:nvPicPr>
        <p:blipFill>
          <a:blip r:embed="rId6"/>
          <a:stretch>
            <a:fillRect/>
          </a:stretch>
        </p:blipFill>
        <p:spPr>
          <a:xfrm>
            <a:off x="2088517" y="3460885"/>
            <a:ext cx="4308324" cy="814076"/>
          </a:xfrm>
          <a:prstGeom prst="rect">
            <a:avLst/>
          </a:prstGeom>
        </p:spPr>
      </p:pic>
    </p:spTree>
    <p:extLst>
      <p:ext uri="{BB962C8B-B14F-4D97-AF65-F5344CB8AC3E}">
        <p14:creationId xmlns:p14="http://schemas.microsoft.com/office/powerpoint/2010/main" val="32835849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8794D-B831-74FB-3E3C-085D98E677B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E352420A-9F29-459D-FA99-200212B4216E}"/>
              </a:ext>
            </a:extLst>
          </p:cNvPr>
          <p:cNvSpPr/>
          <p:nvPr/>
        </p:nvSpPr>
        <p:spPr>
          <a:xfrm>
            <a:off x="0" y="0"/>
            <a:ext cx="9143999" cy="5143499"/>
          </a:xfrm>
          <a:prstGeom prst="rect">
            <a:avLst/>
          </a:prstGeom>
          <a:blipFill>
            <a:blip r:embed="rId2" cstate="print"/>
            <a:stretch>
              <a:fillRect/>
            </a:stretch>
          </a:blipFill>
        </p:spPr>
        <p:txBody>
          <a:bodyPr wrap="square" lIns="0" tIns="0" rIns="0" bIns="0" rtlCol="0"/>
          <a:lstStyle/>
          <a:p>
            <a:endParaRPr dirty="0"/>
          </a:p>
        </p:txBody>
      </p:sp>
      <p:sp>
        <p:nvSpPr>
          <p:cNvPr id="3" name="object 3">
            <a:extLst>
              <a:ext uri="{FF2B5EF4-FFF2-40B4-BE49-F238E27FC236}">
                <a16:creationId xmlns:a16="http://schemas.microsoft.com/office/drawing/2014/main" id="{C8A52F1D-FE66-341A-188A-9453DDA9253C}"/>
              </a:ext>
            </a:extLst>
          </p:cNvPr>
          <p:cNvSpPr/>
          <p:nvPr/>
        </p:nvSpPr>
        <p:spPr>
          <a:xfrm>
            <a:off x="8643652" y="4747878"/>
            <a:ext cx="257810" cy="257810"/>
          </a:xfrm>
          <a:custGeom>
            <a:avLst/>
            <a:gdLst/>
            <a:ahLst/>
            <a:cxnLst/>
            <a:rect l="l" t="t" r="r" b="b"/>
            <a:pathLst>
              <a:path w="257809" h="257810">
                <a:moveTo>
                  <a:pt x="128634" y="257269"/>
                </a:moveTo>
                <a:lnTo>
                  <a:pt x="87974" y="250711"/>
                </a:lnTo>
                <a:lnTo>
                  <a:pt x="52663" y="232450"/>
                </a:lnTo>
                <a:lnTo>
                  <a:pt x="24817" y="204605"/>
                </a:lnTo>
                <a:lnTo>
                  <a:pt x="6556" y="169293"/>
                </a:lnTo>
                <a:lnTo>
                  <a:pt x="0" y="128634"/>
                </a:lnTo>
                <a:lnTo>
                  <a:pt x="1682" y="107768"/>
                </a:lnTo>
                <a:lnTo>
                  <a:pt x="14356" y="69518"/>
                </a:lnTo>
                <a:lnTo>
                  <a:pt x="37674" y="37675"/>
                </a:lnTo>
                <a:lnTo>
                  <a:pt x="69518" y="14357"/>
                </a:lnTo>
                <a:lnTo>
                  <a:pt x="107768" y="1683"/>
                </a:lnTo>
                <a:lnTo>
                  <a:pt x="128634" y="0"/>
                </a:lnTo>
                <a:lnTo>
                  <a:pt x="149499" y="1683"/>
                </a:lnTo>
                <a:lnTo>
                  <a:pt x="187749" y="14357"/>
                </a:lnTo>
                <a:lnTo>
                  <a:pt x="219593" y="37675"/>
                </a:lnTo>
                <a:lnTo>
                  <a:pt x="242911" y="69518"/>
                </a:lnTo>
                <a:lnTo>
                  <a:pt x="255585" y="107768"/>
                </a:lnTo>
                <a:lnTo>
                  <a:pt x="257269" y="128634"/>
                </a:lnTo>
                <a:lnTo>
                  <a:pt x="255585" y="149500"/>
                </a:lnTo>
                <a:lnTo>
                  <a:pt x="242911" y="187750"/>
                </a:lnTo>
                <a:lnTo>
                  <a:pt x="219593" y="219593"/>
                </a:lnTo>
                <a:lnTo>
                  <a:pt x="187749" y="242911"/>
                </a:lnTo>
                <a:lnTo>
                  <a:pt x="149499" y="255586"/>
                </a:lnTo>
                <a:lnTo>
                  <a:pt x="128634" y="257269"/>
                </a:lnTo>
                <a:close/>
              </a:path>
            </a:pathLst>
          </a:custGeom>
          <a:solidFill>
            <a:srgbClr val="0A4994"/>
          </a:solidFill>
        </p:spPr>
        <p:txBody>
          <a:bodyPr wrap="square" lIns="0" tIns="0" rIns="0" bIns="0" rtlCol="0"/>
          <a:lstStyle/>
          <a:p>
            <a:endParaRPr/>
          </a:p>
        </p:txBody>
      </p:sp>
      <p:sp>
        <p:nvSpPr>
          <p:cNvPr id="5" name="object 5">
            <a:extLst>
              <a:ext uri="{FF2B5EF4-FFF2-40B4-BE49-F238E27FC236}">
                <a16:creationId xmlns:a16="http://schemas.microsoft.com/office/drawing/2014/main" id="{5323A2C6-D865-5D00-1DC2-CBC826EF0872}"/>
              </a:ext>
            </a:extLst>
          </p:cNvPr>
          <p:cNvSpPr/>
          <p:nvPr/>
        </p:nvSpPr>
        <p:spPr>
          <a:xfrm>
            <a:off x="503375" y="4218035"/>
            <a:ext cx="561749" cy="800577"/>
          </a:xfrm>
          <a:prstGeom prst="rect">
            <a:avLst/>
          </a:prstGeom>
          <a:blipFill>
            <a:blip r:embed="rId3" cstate="print"/>
            <a:stretch>
              <a:fillRect/>
            </a:stretch>
          </a:blipFill>
        </p:spPr>
        <p:txBody>
          <a:bodyPr wrap="square" lIns="0" tIns="0" rIns="0" bIns="0" rtlCol="0"/>
          <a:lstStyle/>
          <a:p>
            <a:endParaRPr/>
          </a:p>
        </p:txBody>
      </p:sp>
      <p:sp>
        <p:nvSpPr>
          <p:cNvPr id="6" name="object 6">
            <a:extLst>
              <a:ext uri="{FF2B5EF4-FFF2-40B4-BE49-F238E27FC236}">
                <a16:creationId xmlns:a16="http://schemas.microsoft.com/office/drawing/2014/main" id="{3FCF68C2-54E6-44C6-4926-576365640A37}"/>
              </a:ext>
            </a:extLst>
          </p:cNvPr>
          <p:cNvSpPr/>
          <p:nvPr/>
        </p:nvSpPr>
        <p:spPr>
          <a:xfrm>
            <a:off x="4" y="4865613"/>
            <a:ext cx="2720975" cy="231140"/>
          </a:xfrm>
          <a:custGeom>
            <a:avLst/>
            <a:gdLst/>
            <a:ahLst/>
            <a:cxnLst/>
            <a:rect l="l" t="t" r="r" b="b"/>
            <a:pathLst>
              <a:path w="2720975" h="231139">
                <a:moveTo>
                  <a:pt x="620569" y="230744"/>
                </a:moveTo>
                <a:lnTo>
                  <a:pt x="576670" y="230699"/>
                </a:lnTo>
                <a:lnTo>
                  <a:pt x="532799" y="230076"/>
                </a:lnTo>
                <a:lnTo>
                  <a:pt x="488983" y="228867"/>
                </a:lnTo>
                <a:lnTo>
                  <a:pt x="445251" y="227066"/>
                </a:lnTo>
                <a:lnTo>
                  <a:pt x="401632" y="224663"/>
                </a:lnTo>
                <a:lnTo>
                  <a:pt x="358154" y="221653"/>
                </a:lnTo>
                <a:lnTo>
                  <a:pt x="314844" y="218027"/>
                </a:lnTo>
                <a:lnTo>
                  <a:pt x="271732" y="213778"/>
                </a:lnTo>
                <a:lnTo>
                  <a:pt x="228844" y="208899"/>
                </a:lnTo>
                <a:lnTo>
                  <a:pt x="186211" y="203382"/>
                </a:lnTo>
                <a:lnTo>
                  <a:pt x="73017" y="187340"/>
                </a:lnTo>
                <a:lnTo>
                  <a:pt x="33622" y="180423"/>
                </a:lnTo>
                <a:lnTo>
                  <a:pt x="0" y="171612"/>
                </a:lnTo>
                <a:lnTo>
                  <a:pt x="0" y="0"/>
                </a:lnTo>
                <a:lnTo>
                  <a:pt x="2206" y="623"/>
                </a:lnTo>
                <a:lnTo>
                  <a:pt x="40076" y="13306"/>
                </a:lnTo>
                <a:lnTo>
                  <a:pt x="77673" y="24912"/>
                </a:lnTo>
                <a:lnTo>
                  <a:pt x="115978" y="35816"/>
                </a:lnTo>
                <a:lnTo>
                  <a:pt x="154948" y="46020"/>
                </a:lnTo>
                <a:lnTo>
                  <a:pt x="194539" y="55528"/>
                </a:lnTo>
                <a:lnTo>
                  <a:pt x="234708" y="64342"/>
                </a:lnTo>
                <a:lnTo>
                  <a:pt x="275409" y="72467"/>
                </a:lnTo>
                <a:lnTo>
                  <a:pt x="316601" y="79903"/>
                </a:lnTo>
                <a:lnTo>
                  <a:pt x="358238" y="86656"/>
                </a:lnTo>
                <a:lnTo>
                  <a:pt x="400278" y="92728"/>
                </a:lnTo>
                <a:lnTo>
                  <a:pt x="442675" y="98121"/>
                </a:lnTo>
                <a:lnTo>
                  <a:pt x="485386" y="102840"/>
                </a:lnTo>
                <a:lnTo>
                  <a:pt x="528369" y="106886"/>
                </a:lnTo>
                <a:lnTo>
                  <a:pt x="571578" y="110263"/>
                </a:lnTo>
                <a:lnTo>
                  <a:pt x="614970" y="112975"/>
                </a:lnTo>
                <a:lnTo>
                  <a:pt x="658501" y="115024"/>
                </a:lnTo>
                <a:lnTo>
                  <a:pt x="702128" y="116413"/>
                </a:lnTo>
                <a:lnTo>
                  <a:pt x="745806" y="117145"/>
                </a:lnTo>
                <a:lnTo>
                  <a:pt x="1533680" y="117224"/>
                </a:lnTo>
                <a:lnTo>
                  <a:pt x="1303511" y="161081"/>
                </a:lnTo>
                <a:lnTo>
                  <a:pt x="1221328" y="175640"/>
                </a:lnTo>
                <a:lnTo>
                  <a:pt x="1138513" y="189075"/>
                </a:lnTo>
                <a:lnTo>
                  <a:pt x="1096804" y="195256"/>
                </a:lnTo>
                <a:lnTo>
                  <a:pt x="1054856" y="201018"/>
                </a:lnTo>
                <a:lnTo>
                  <a:pt x="1012236" y="206347"/>
                </a:lnTo>
                <a:lnTo>
                  <a:pt x="969360" y="211174"/>
                </a:lnTo>
                <a:lnTo>
                  <a:pt x="926259" y="215488"/>
                </a:lnTo>
                <a:lnTo>
                  <a:pt x="882958" y="219284"/>
                </a:lnTo>
                <a:lnTo>
                  <a:pt x="839487" y="222553"/>
                </a:lnTo>
                <a:lnTo>
                  <a:pt x="795874" y="225288"/>
                </a:lnTo>
                <a:lnTo>
                  <a:pt x="752148" y="227483"/>
                </a:lnTo>
                <a:lnTo>
                  <a:pt x="708336" y="229128"/>
                </a:lnTo>
                <a:lnTo>
                  <a:pt x="664467" y="230218"/>
                </a:lnTo>
                <a:lnTo>
                  <a:pt x="620569" y="230744"/>
                </a:lnTo>
                <a:close/>
              </a:path>
              <a:path w="2720975" h="231139">
                <a:moveTo>
                  <a:pt x="1533680" y="117224"/>
                </a:moveTo>
                <a:lnTo>
                  <a:pt x="789491" y="117224"/>
                </a:lnTo>
                <a:lnTo>
                  <a:pt x="833141" y="116652"/>
                </a:lnTo>
                <a:lnTo>
                  <a:pt x="876711" y="115433"/>
                </a:lnTo>
                <a:lnTo>
                  <a:pt x="920429" y="113582"/>
                </a:lnTo>
                <a:lnTo>
                  <a:pt x="963986" y="111160"/>
                </a:lnTo>
                <a:lnTo>
                  <a:pt x="1007396" y="108214"/>
                </a:lnTo>
                <a:lnTo>
                  <a:pt x="1050672" y="104790"/>
                </a:lnTo>
                <a:lnTo>
                  <a:pt x="1136881" y="96701"/>
                </a:lnTo>
                <a:lnTo>
                  <a:pt x="1222724" y="87268"/>
                </a:lnTo>
                <a:lnTo>
                  <a:pt x="1607463" y="38287"/>
                </a:lnTo>
                <a:lnTo>
                  <a:pt x="1736312" y="23540"/>
                </a:lnTo>
                <a:lnTo>
                  <a:pt x="1821016" y="15430"/>
                </a:lnTo>
                <a:lnTo>
                  <a:pt x="1863046" y="12070"/>
                </a:lnTo>
                <a:lnTo>
                  <a:pt x="1905464" y="9167"/>
                </a:lnTo>
                <a:lnTo>
                  <a:pt x="1948198" y="6758"/>
                </a:lnTo>
                <a:lnTo>
                  <a:pt x="1991170" y="4881"/>
                </a:lnTo>
                <a:lnTo>
                  <a:pt x="2034308" y="3574"/>
                </a:lnTo>
                <a:lnTo>
                  <a:pt x="2077538" y="2876"/>
                </a:lnTo>
                <a:lnTo>
                  <a:pt x="2120785" y="2825"/>
                </a:lnTo>
                <a:lnTo>
                  <a:pt x="2163973" y="3458"/>
                </a:lnTo>
                <a:lnTo>
                  <a:pt x="2207029" y="4814"/>
                </a:lnTo>
                <a:lnTo>
                  <a:pt x="2249880" y="6930"/>
                </a:lnTo>
                <a:lnTo>
                  <a:pt x="2292448" y="9845"/>
                </a:lnTo>
                <a:lnTo>
                  <a:pt x="2334660" y="13597"/>
                </a:lnTo>
                <a:lnTo>
                  <a:pt x="2376443" y="18224"/>
                </a:lnTo>
                <a:lnTo>
                  <a:pt x="2417721" y="23763"/>
                </a:lnTo>
                <a:lnTo>
                  <a:pt x="2458420" y="30254"/>
                </a:lnTo>
                <a:lnTo>
                  <a:pt x="2480132" y="34309"/>
                </a:lnTo>
                <a:lnTo>
                  <a:pt x="2218395" y="34309"/>
                </a:lnTo>
                <a:lnTo>
                  <a:pt x="2175331" y="35004"/>
                </a:lnTo>
                <a:lnTo>
                  <a:pt x="2132266" y="36468"/>
                </a:lnTo>
                <a:lnTo>
                  <a:pt x="2089273" y="38657"/>
                </a:lnTo>
                <a:lnTo>
                  <a:pt x="2046424" y="41530"/>
                </a:lnTo>
                <a:lnTo>
                  <a:pt x="2003791" y="45044"/>
                </a:lnTo>
                <a:lnTo>
                  <a:pt x="1961446" y="49157"/>
                </a:lnTo>
                <a:lnTo>
                  <a:pt x="1919461" y="53826"/>
                </a:lnTo>
                <a:lnTo>
                  <a:pt x="1877909" y="59009"/>
                </a:lnTo>
                <a:lnTo>
                  <a:pt x="1836862" y="64665"/>
                </a:lnTo>
                <a:lnTo>
                  <a:pt x="1753644" y="77491"/>
                </a:lnTo>
                <a:lnTo>
                  <a:pt x="1630139" y="99025"/>
                </a:lnTo>
                <a:lnTo>
                  <a:pt x="1533680" y="117224"/>
                </a:lnTo>
                <a:close/>
              </a:path>
              <a:path w="2720975" h="231139">
                <a:moveTo>
                  <a:pt x="2720850" y="105508"/>
                </a:moveTo>
                <a:lnTo>
                  <a:pt x="2677836" y="91431"/>
                </a:lnTo>
                <a:lnTo>
                  <a:pt x="2633133" y="78933"/>
                </a:lnTo>
                <a:lnTo>
                  <a:pt x="2594043" y="69615"/>
                </a:lnTo>
                <a:lnTo>
                  <a:pt x="2554231" y="61489"/>
                </a:lnTo>
                <a:lnTo>
                  <a:pt x="2513769" y="54513"/>
                </a:lnTo>
                <a:lnTo>
                  <a:pt x="2472729" y="48644"/>
                </a:lnTo>
                <a:lnTo>
                  <a:pt x="2431183" y="43840"/>
                </a:lnTo>
                <a:lnTo>
                  <a:pt x="2389204" y="40058"/>
                </a:lnTo>
                <a:lnTo>
                  <a:pt x="2346863" y="37256"/>
                </a:lnTo>
                <a:lnTo>
                  <a:pt x="2304234" y="35392"/>
                </a:lnTo>
                <a:lnTo>
                  <a:pt x="2261387" y="34424"/>
                </a:lnTo>
                <a:lnTo>
                  <a:pt x="2218395" y="34309"/>
                </a:lnTo>
                <a:lnTo>
                  <a:pt x="2480132" y="34309"/>
                </a:lnTo>
                <a:lnTo>
                  <a:pt x="2537784" y="46240"/>
                </a:lnTo>
                <a:lnTo>
                  <a:pt x="2576300" y="55811"/>
                </a:lnTo>
                <a:lnTo>
                  <a:pt x="2613939" y="66486"/>
                </a:lnTo>
                <a:lnTo>
                  <a:pt x="2650626" y="78301"/>
                </a:lnTo>
                <a:lnTo>
                  <a:pt x="2686288" y="91296"/>
                </a:lnTo>
                <a:lnTo>
                  <a:pt x="2720850" y="105508"/>
                </a:lnTo>
                <a:close/>
              </a:path>
            </a:pathLst>
          </a:custGeom>
          <a:solidFill>
            <a:srgbClr val="00408F"/>
          </a:solidFill>
        </p:spPr>
        <p:txBody>
          <a:bodyPr wrap="square" lIns="0" tIns="0" rIns="0" bIns="0" rtlCol="0"/>
          <a:lstStyle/>
          <a:p>
            <a:endParaRPr/>
          </a:p>
        </p:txBody>
      </p:sp>
      <p:sp>
        <p:nvSpPr>
          <p:cNvPr id="7" name="object 7">
            <a:extLst>
              <a:ext uri="{FF2B5EF4-FFF2-40B4-BE49-F238E27FC236}">
                <a16:creationId xmlns:a16="http://schemas.microsoft.com/office/drawing/2014/main" id="{1F0B1D4E-2EF2-2C6F-5FBC-1D5B780B3E5D}"/>
              </a:ext>
            </a:extLst>
          </p:cNvPr>
          <p:cNvSpPr/>
          <p:nvPr/>
        </p:nvSpPr>
        <p:spPr>
          <a:xfrm>
            <a:off x="951507" y="4930680"/>
            <a:ext cx="1929130" cy="213360"/>
          </a:xfrm>
          <a:custGeom>
            <a:avLst/>
            <a:gdLst/>
            <a:ahLst/>
            <a:cxnLst/>
            <a:rect l="l" t="t" r="r" b="b"/>
            <a:pathLst>
              <a:path w="1929130" h="213360">
                <a:moveTo>
                  <a:pt x="250957" y="190815"/>
                </a:moveTo>
                <a:lnTo>
                  <a:pt x="208420" y="190684"/>
                </a:lnTo>
                <a:lnTo>
                  <a:pt x="166064" y="189507"/>
                </a:lnTo>
                <a:lnTo>
                  <a:pt x="123966" y="187208"/>
                </a:lnTo>
                <a:lnTo>
                  <a:pt x="82206" y="183711"/>
                </a:lnTo>
                <a:lnTo>
                  <a:pt x="40857" y="178940"/>
                </a:lnTo>
                <a:lnTo>
                  <a:pt x="0" y="172820"/>
                </a:lnTo>
                <a:lnTo>
                  <a:pt x="43593" y="172315"/>
                </a:lnTo>
                <a:lnTo>
                  <a:pt x="86856" y="170647"/>
                </a:lnTo>
                <a:lnTo>
                  <a:pt x="129800" y="167905"/>
                </a:lnTo>
                <a:lnTo>
                  <a:pt x="172438" y="164178"/>
                </a:lnTo>
                <a:lnTo>
                  <a:pt x="214781" y="159555"/>
                </a:lnTo>
                <a:lnTo>
                  <a:pt x="256843" y="154128"/>
                </a:lnTo>
                <a:lnTo>
                  <a:pt x="298635" y="147984"/>
                </a:lnTo>
                <a:lnTo>
                  <a:pt x="340170" y="141214"/>
                </a:lnTo>
                <a:lnTo>
                  <a:pt x="381459" y="133908"/>
                </a:lnTo>
                <a:lnTo>
                  <a:pt x="463351" y="118042"/>
                </a:lnTo>
                <a:lnTo>
                  <a:pt x="742923" y="58941"/>
                </a:lnTo>
                <a:lnTo>
                  <a:pt x="822133" y="43523"/>
                </a:lnTo>
                <a:lnTo>
                  <a:pt x="862072" y="36330"/>
                </a:lnTo>
                <a:lnTo>
                  <a:pt x="902227" y="29576"/>
                </a:lnTo>
                <a:lnTo>
                  <a:pt x="942591" y="23332"/>
                </a:lnTo>
                <a:lnTo>
                  <a:pt x="983156" y="17673"/>
                </a:lnTo>
                <a:lnTo>
                  <a:pt x="1023920" y="12669"/>
                </a:lnTo>
                <a:lnTo>
                  <a:pt x="1064872" y="8392"/>
                </a:lnTo>
                <a:lnTo>
                  <a:pt x="1106009" y="4915"/>
                </a:lnTo>
                <a:lnTo>
                  <a:pt x="1147322" y="2309"/>
                </a:lnTo>
                <a:lnTo>
                  <a:pt x="1188807" y="647"/>
                </a:lnTo>
                <a:lnTo>
                  <a:pt x="1230458" y="0"/>
                </a:lnTo>
                <a:lnTo>
                  <a:pt x="1272267" y="440"/>
                </a:lnTo>
                <a:lnTo>
                  <a:pt x="1314727" y="2100"/>
                </a:lnTo>
                <a:lnTo>
                  <a:pt x="1357022" y="5030"/>
                </a:lnTo>
                <a:lnTo>
                  <a:pt x="1399032" y="9196"/>
                </a:lnTo>
                <a:lnTo>
                  <a:pt x="1440637" y="14570"/>
                </a:lnTo>
                <a:lnTo>
                  <a:pt x="1481717" y="21118"/>
                </a:lnTo>
                <a:lnTo>
                  <a:pt x="1522154" y="28809"/>
                </a:lnTo>
                <a:lnTo>
                  <a:pt x="1561827" y="37610"/>
                </a:lnTo>
                <a:lnTo>
                  <a:pt x="1600617" y="47491"/>
                </a:lnTo>
                <a:lnTo>
                  <a:pt x="1638405" y="58419"/>
                </a:lnTo>
                <a:lnTo>
                  <a:pt x="1675069" y="70364"/>
                </a:lnTo>
                <a:lnTo>
                  <a:pt x="1691056" y="76198"/>
                </a:lnTo>
                <a:lnTo>
                  <a:pt x="1284722" y="76198"/>
                </a:lnTo>
                <a:lnTo>
                  <a:pt x="1242146" y="76617"/>
                </a:lnTo>
                <a:lnTo>
                  <a:pt x="1199562" y="78107"/>
                </a:lnTo>
                <a:lnTo>
                  <a:pt x="1157665" y="80582"/>
                </a:lnTo>
                <a:lnTo>
                  <a:pt x="1116078" y="83955"/>
                </a:lnTo>
                <a:lnTo>
                  <a:pt x="1074768" y="88125"/>
                </a:lnTo>
                <a:lnTo>
                  <a:pt x="1033699" y="92990"/>
                </a:lnTo>
                <a:lnTo>
                  <a:pt x="992840" y="98448"/>
                </a:lnTo>
                <a:lnTo>
                  <a:pt x="952154" y="104398"/>
                </a:lnTo>
                <a:lnTo>
                  <a:pt x="871166" y="117364"/>
                </a:lnTo>
                <a:lnTo>
                  <a:pt x="750100" y="137960"/>
                </a:lnTo>
                <a:lnTo>
                  <a:pt x="669342" y="151257"/>
                </a:lnTo>
                <a:lnTo>
                  <a:pt x="588533" y="163292"/>
                </a:lnTo>
                <a:lnTo>
                  <a:pt x="547322" y="168803"/>
                </a:lnTo>
                <a:lnTo>
                  <a:pt x="505674" y="173873"/>
                </a:lnTo>
                <a:lnTo>
                  <a:pt x="463667" y="178428"/>
                </a:lnTo>
                <a:lnTo>
                  <a:pt x="421379" y="182391"/>
                </a:lnTo>
                <a:lnTo>
                  <a:pt x="378887" y="185687"/>
                </a:lnTo>
                <a:lnTo>
                  <a:pt x="336268" y="188241"/>
                </a:lnTo>
                <a:lnTo>
                  <a:pt x="293599" y="189974"/>
                </a:lnTo>
                <a:lnTo>
                  <a:pt x="250957" y="190815"/>
                </a:lnTo>
                <a:close/>
              </a:path>
              <a:path w="1929130" h="213360">
                <a:moveTo>
                  <a:pt x="1928850" y="212819"/>
                </a:moveTo>
                <a:lnTo>
                  <a:pt x="1923738" y="212819"/>
                </a:lnTo>
                <a:lnTo>
                  <a:pt x="1903816" y="202864"/>
                </a:lnTo>
                <a:lnTo>
                  <a:pt x="1871542" y="188191"/>
                </a:lnTo>
                <a:lnTo>
                  <a:pt x="1803453" y="161354"/>
                </a:lnTo>
                <a:lnTo>
                  <a:pt x="1731122" y="137955"/>
                </a:lnTo>
                <a:lnTo>
                  <a:pt x="1693590" y="127592"/>
                </a:lnTo>
                <a:lnTo>
                  <a:pt x="1655208" y="118130"/>
                </a:lnTo>
                <a:lnTo>
                  <a:pt x="1616070" y="109588"/>
                </a:lnTo>
                <a:lnTo>
                  <a:pt x="1576250" y="101982"/>
                </a:lnTo>
                <a:lnTo>
                  <a:pt x="1535824" y="95327"/>
                </a:lnTo>
                <a:lnTo>
                  <a:pt x="1494866" y="89637"/>
                </a:lnTo>
                <a:lnTo>
                  <a:pt x="1453452" y="84928"/>
                </a:lnTo>
                <a:lnTo>
                  <a:pt x="1411655" y="81215"/>
                </a:lnTo>
                <a:lnTo>
                  <a:pt x="1369551" y="78512"/>
                </a:lnTo>
                <a:lnTo>
                  <a:pt x="1327215" y="76835"/>
                </a:lnTo>
                <a:lnTo>
                  <a:pt x="1284722" y="76198"/>
                </a:lnTo>
                <a:lnTo>
                  <a:pt x="1691056" y="76198"/>
                </a:lnTo>
                <a:lnTo>
                  <a:pt x="1744554" y="97173"/>
                </a:lnTo>
                <a:lnTo>
                  <a:pt x="1808114" y="127667"/>
                </a:lnTo>
                <a:lnTo>
                  <a:pt x="1864791" y="161590"/>
                </a:lnTo>
                <a:lnTo>
                  <a:pt x="1913630" y="198690"/>
                </a:lnTo>
                <a:lnTo>
                  <a:pt x="1928850" y="212819"/>
                </a:lnTo>
                <a:close/>
              </a:path>
            </a:pathLst>
          </a:custGeom>
          <a:solidFill>
            <a:srgbClr val="00ABD9"/>
          </a:solidFill>
        </p:spPr>
        <p:txBody>
          <a:bodyPr wrap="square" lIns="0" tIns="0" rIns="0" bIns="0" rtlCol="0"/>
          <a:lstStyle/>
          <a:p>
            <a:endParaRPr/>
          </a:p>
        </p:txBody>
      </p:sp>
      <p:sp>
        <p:nvSpPr>
          <p:cNvPr id="8" name="object 8">
            <a:extLst>
              <a:ext uri="{FF2B5EF4-FFF2-40B4-BE49-F238E27FC236}">
                <a16:creationId xmlns:a16="http://schemas.microsoft.com/office/drawing/2014/main" id="{52CFC630-84E1-48CE-76D4-58348FE2A002}"/>
              </a:ext>
            </a:extLst>
          </p:cNvPr>
          <p:cNvSpPr/>
          <p:nvPr/>
        </p:nvSpPr>
        <p:spPr>
          <a:xfrm>
            <a:off x="8007887" y="0"/>
            <a:ext cx="1136650" cy="175895"/>
          </a:xfrm>
          <a:custGeom>
            <a:avLst/>
            <a:gdLst/>
            <a:ahLst/>
            <a:cxnLst/>
            <a:rect l="l" t="t" r="r" b="b"/>
            <a:pathLst>
              <a:path w="1136650" h="175895">
                <a:moveTo>
                  <a:pt x="229485" y="175336"/>
                </a:moveTo>
                <a:lnTo>
                  <a:pt x="136905" y="174891"/>
                </a:lnTo>
                <a:lnTo>
                  <a:pt x="0" y="172002"/>
                </a:lnTo>
                <a:lnTo>
                  <a:pt x="90507" y="168776"/>
                </a:lnTo>
                <a:lnTo>
                  <a:pt x="179710" y="164356"/>
                </a:lnTo>
                <a:lnTo>
                  <a:pt x="267334" y="158761"/>
                </a:lnTo>
                <a:lnTo>
                  <a:pt x="353108" y="152014"/>
                </a:lnTo>
                <a:lnTo>
                  <a:pt x="436760" y="144135"/>
                </a:lnTo>
                <a:lnTo>
                  <a:pt x="518018" y="135145"/>
                </a:lnTo>
                <a:lnTo>
                  <a:pt x="596610" y="125065"/>
                </a:lnTo>
                <a:lnTo>
                  <a:pt x="672262" y="113917"/>
                </a:lnTo>
                <a:lnTo>
                  <a:pt x="744703" y="101722"/>
                </a:lnTo>
                <a:lnTo>
                  <a:pt x="815330" y="88096"/>
                </a:lnTo>
                <a:lnTo>
                  <a:pt x="880906" y="73303"/>
                </a:lnTo>
                <a:lnTo>
                  <a:pt x="939846" y="57853"/>
                </a:lnTo>
                <a:lnTo>
                  <a:pt x="993495" y="41770"/>
                </a:lnTo>
                <a:lnTo>
                  <a:pt x="1043192" y="25078"/>
                </a:lnTo>
                <a:lnTo>
                  <a:pt x="1090284" y="7804"/>
                </a:lnTo>
                <a:lnTo>
                  <a:pt x="1110561" y="0"/>
                </a:lnTo>
                <a:lnTo>
                  <a:pt x="1136111" y="0"/>
                </a:lnTo>
                <a:lnTo>
                  <a:pt x="1136111" y="113201"/>
                </a:lnTo>
                <a:lnTo>
                  <a:pt x="1052872" y="124748"/>
                </a:lnTo>
                <a:lnTo>
                  <a:pt x="966814" y="135198"/>
                </a:lnTo>
                <a:lnTo>
                  <a:pt x="877922" y="144549"/>
                </a:lnTo>
                <a:lnTo>
                  <a:pt x="787538" y="152636"/>
                </a:lnTo>
                <a:lnTo>
                  <a:pt x="695858" y="159480"/>
                </a:lnTo>
                <a:lnTo>
                  <a:pt x="603211" y="165089"/>
                </a:lnTo>
                <a:lnTo>
                  <a:pt x="463142" y="171204"/>
                </a:lnTo>
                <a:lnTo>
                  <a:pt x="322734" y="174587"/>
                </a:lnTo>
                <a:lnTo>
                  <a:pt x="229485" y="175336"/>
                </a:lnTo>
                <a:close/>
              </a:path>
            </a:pathLst>
          </a:custGeom>
          <a:solidFill>
            <a:srgbClr val="FFED00"/>
          </a:solidFill>
        </p:spPr>
        <p:txBody>
          <a:bodyPr wrap="square" lIns="0" tIns="0" rIns="0" bIns="0" rtlCol="0"/>
          <a:lstStyle/>
          <a:p>
            <a:endParaRPr/>
          </a:p>
        </p:txBody>
      </p:sp>
      <p:sp>
        <p:nvSpPr>
          <p:cNvPr id="9" name="object 9">
            <a:extLst>
              <a:ext uri="{FF2B5EF4-FFF2-40B4-BE49-F238E27FC236}">
                <a16:creationId xmlns:a16="http://schemas.microsoft.com/office/drawing/2014/main" id="{3C65F1C5-0369-4A9B-8252-47438C85FBC5}"/>
              </a:ext>
            </a:extLst>
          </p:cNvPr>
          <p:cNvSpPr/>
          <p:nvPr/>
        </p:nvSpPr>
        <p:spPr>
          <a:xfrm>
            <a:off x="7034631" y="80310"/>
            <a:ext cx="2109470" cy="185420"/>
          </a:xfrm>
          <a:custGeom>
            <a:avLst/>
            <a:gdLst/>
            <a:ahLst/>
            <a:cxnLst/>
            <a:rect l="l" t="t" r="r" b="b"/>
            <a:pathLst>
              <a:path w="2109470" h="185420">
                <a:moveTo>
                  <a:pt x="2109342" y="93955"/>
                </a:moveTo>
                <a:lnTo>
                  <a:pt x="1497288" y="93955"/>
                </a:lnTo>
                <a:lnTo>
                  <a:pt x="1531155" y="93892"/>
                </a:lnTo>
                <a:lnTo>
                  <a:pt x="1565016" y="93305"/>
                </a:lnTo>
                <a:lnTo>
                  <a:pt x="1632586" y="90550"/>
                </a:lnTo>
                <a:lnTo>
                  <a:pt x="1699723" y="85669"/>
                </a:lnTo>
                <a:lnTo>
                  <a:pt x="1766158" y="78644"/>
                </a:lnTo>
                <a:lnTo>
                  <a:pt x="1831617" y="69455"/>
                </a:lnTo>
                <a:lnTo>
                  <a:pt x="1895831" y="58082"/>
                </a:lnTo>
                <a:lnTo>
                  <a:pt x="1958525" y="44506"/>
                </a:lnTo>
                <a:lnTo>
                  <a:pt x="2019430" y="28707"/>
                </a:lnTo>
                <a:lnTo>
                  <a:pt x="2078273" y="10665"/>
                </a:lnTo>
                <a:lnTo>
                  <a:pt x="2107632" y="499"/>
                </a:lnTo>
                <a:lnTo>
                  <a:pt x="2109342" y="0"/>
                </a:lnTo>
                <a:lnTo>
                  <a:pt x="2109342" y="93955"/>
                </a:lnTo>
                <a:close/>
              </a:path>
              <a:path w="2109470" h="185420">
                <a:moveTo>
                  <a:pt x="0" y="84565"/>
                </a:moveTo>
                <a:lnTo>
                  <a:pt x="54440" y="62759"/>
                </a:lnTo>
                <a:lnTo>
                  <a:pt x="112062" y="44733"/>
                </a:lnTo>
                <a:lnTo>
                  <a:pt x="172403" y="30243"/>
                </a:lnTo>
                <a:lnTo>
                  <a:pt x="235000" y="19046"/>
                </a:lnTo>
                <a:lnTo>
                  <a:pt x="299394" y="10898"/>
                </a:lnTo>
                <a:lnTo>
                  <a:pt x="365120" y="5554"/>
                </a:lnTo>
                <a:lnTo>
                  <a:pt x="431719" y="2771"/>
                </a:lnTo>
                <a:lnTo>
                  <a:pt x="465200" y="2264"/>
                </a:lnTo>
                <a:lnTo>
                  <a:pt x="498728" y="2305"/>
                </a:lnTo>
                <a:lnTo>
                  <a:pt x="565685" y="3912"/>
                </a:lnTo>
                <a:lnTo>
                  <a:pt x="632128" y="7347"/>
                </a:lnTo>
                <a:lnTo>
                  <a:pt x="697597" y="12367"/>
                </a:lnTo>
                <a:lnTo>
                  <a:pt x="763263" y="18867"/>
                </a:lnTo>
                <a:lnTo>
                  <a:pt x="837533" y="27498"/>
                </a:lnTo>
                <a:lnTo>
                  <a:pt x="389528" y="27498"/>
                </a:lnTo>
                <a:lnTo>
                  <a:pt x="356199" y="27591"/>
                </a:lnTo>
                <a:lnTo>
                  <a:pt x="289933" y="29861"/>
                </a:lnTo>
                <a:lnTo>
                  <a:pt x="224564" y="35137"/>
                </a:lnTo>
                <a:lnTo>
                  <a:pt x="160539" y="43692"/>
                </a:lnTo>
                <a:lnTo>
                  <a:pt x="98306" y="55797"/>
                </a:lnTo>
                <a:lnTo>
                  <a:pt x="33346" y="73282"/>
                </a:lnTo>
                <a:lnTo>
                  <a:pt x="0" y="84565"/>
                </a:lnTo>
                <a:close/>
              </a:path>
              <a:path w="2109470" h="185420">
                <a:moveTo>
                  <a:pt x="1628245" y="184942"/>
                </a:moveTo>
                <a:lnTo>
                  <a:pt x="1560203" y="183646"/>
                </a:lnTo>
                <a:lnTo>
                  <a:pt x="1492339" y="180569"/>
                </a:lnTo>
                <a:lnTo>
                  <a:pt x="1424828" y="175756"/>
                </a:lnTo>
                <a:lnTo>
                  <a:pt x="1357844" y="169256"/>
                </a:lnTo>
                <a:lnTo>
                  <a:pt x="1291563" y="161116"/>
                </a:lnTo>
                <a:lnTo>
                  <a:pt x="1226708" y="151544"/>
                </a:lnTo>
                <a:lnTo>
                  <a:pt x="1130599" y="135035"/>
                </a:lnTo>
                <a:lnTo>
                  <a:pt x="813768" y="73420"/>
                </a:lnTo>
                <a:lnTo>
                  <a:pt x="749827" y="62109"/>
                </a:lnTo>
                <a:lnTo>
                  <a:pt x="685312" y="51829"/>
                </a:lnTo>
                <a:lnTo>
                  <a:pt x="621277" y="43142"/>
                </a:lnTo>
                <a:lnTo>
                  <a:pt x="555900" y="36103"/>
                </a:lnTo>
                <a:lnTo>
                  <a:pt x="489630" y="30984"/>
                </a:lnTo>
                <a:lnTo>
                  <a:pt x="422913" y="28056"/>
                </a:lnTo>
                <a:lnTo>
                  <a:pt x="389528" y="27498"/>
                </a:lnTo>
                <a:lnTo>
                  <a:pt x="837533" y="27498"/>
                </a:lnTo>
                <a:lnTo>
                  <a:pt x="1161424" y="69945"/>
                </a:lnTo>
                <a:lnTo>
                  <a:pt x="1227974" y="77506"/>
                </a:lnTo>
                <a:lnTo>
                  <a:pt x="1294807" y="83990"/>
                </a:lnTo>
                <a:lnTo>
                  <a:pt x="1362011" y="89095"/>
                </a:lnTo>
                <a:lnTo>
                  <a:pt x="1429671" y="92519"/>
                </a:lnTo>
                <a:lnTo>
                  <a:pt x="1497288" y="93955"/>
                </a:lnTo>
                <a:lnTo>
                  <a:pt x="2109342" y="93955"/>
                </a:lnTo>
                <a:lnTo>
                  <a:pt x="2109342" y="137547"/>
                </a:lnTo>
                <a:lnTo>
                  <a:pt x="2052736" y="150153"/>
                </a:lnTo>
                <a:lnTo>
                  <a:pt x="1964981" y="163011"/>
                </a:lnTo>
                <a:lnTo>
                  <a:pt x="1898681" y="171343"/>
                </a:lnTo>
                <a:lnTo>
                  <a:pt x="1831682" y="177655"/>
                </a:lnTo>
                <a:lnTo>
                  <a:pt x="1764161" y="181993"/>
                </a:lnTo>
                <a:lnTo>
                  <a:pt x="1696289" y="184406"/>
                </a:lnTo>
                <a:lnTo>
                  <a:pt x="1662278" y="184905"/>
                </a:lnTo>
                <a:lnTo>
                  <a:pt x="1628245" y="184942"/>
                </a:lnTo>
                <a:close/>
              </a:path>
            </a:pathLst>
          </a:custGeom>
          <a:solidFill>
            <a:srgbClr val="00408F"/>
          </a:solidFill>
        </p:spPr>
        <p:txBody>
          <a:bodyPr wrap="square" lIns="0" tIns="0" rIns="0" bIns="0" rtlCol="0"/>
          <a:lstStyle/>
          <a:p>
            <a:endParaRPr/>
          </a:p>
        </p:txBody>
      </p:sp>
      <p:sp>
        <p:nvSpPr>
          <p:cNvPr id="15" name="object 15">
            <a:extLst>
              <a:ext uri="{FF2B5EF4-FFF2-40B4-BE49-F238E27FC236}">
                <a16:creationId xmlns:a16="http://schemas.microsoft.com/office/drawing/2014/main" id="{4E8909D3-11C3-8072-EBB5-C5D5431CE0C4}"/>
              </a:ext>
            </a:extLst>
          </p:cNvPr>
          <p:cNvSpPr txBox="1"/>
          <p:nvPr/>
        </p:nvSpPr>
        <p:spPr>
          <a:xfrm>
            <a:off x="3111175" y="4766986"/>
            <a:ext cx="2748280" cy="143052"/>
          </a:xfrm>
          <a:prstGeom prst="rect">
            <a:avLst/>
          </a:prstGeom>
        </p:spPr>
        <p:txBody>
          <a:bodyPr vert="horz" wrap="square" lIns="0" tIns="0" rIns="0" bIns="0" rtlCol="0">
            <a:spAutoFit/>
          </a:bodyPr>
          <a:lstStyle/>
          <a:p>
            <a:pPr marL="12700">
              <a:lnSpc>
                <a:spcPts val="1145"/>
              </a:lnSpc>
            </a:pPr>
            <a:r>
              <a:rPr lang="fr-CA" sz="1100" spc="-5" dirty="0">
                <a:solidFill>
                  <a:srgbClr val="1F497D"/>
                </a:solidFill>
                <a:latin typeface="Calibri"/>
                <a:cs typeface="Calibri"/>
              </a:rPr>
              <a:t>Championnat Québécois- 14 au 18 mai 2025</a:t>
            </a:r>
            <a:endParaRPr sz="1100" dirty="0">
              <a:latin typeface="Calibri"/>
              <a:cs typeface="Calibri"/>
            </a:endParaRPr>
          </a:p>
        </p:txBody>
      </p:sp>
      <p:sp>
        <p:nvSpPr>
          <p:cNvPr id="16" name="object 16">
            <a:extLst>
              <a:ext uri="{FF2B5EF4-FFF2-40B4-BE49-F238E27FC236}">
                <a16:creationId xmlns:a16="http://schemas.microsoft.com/office/drawing/2014/main" id="{ADDA6007-E8D2-D691-3DDC-7EF67AD40444}"/>
              </a:ext>
            </a:extLst>
          </p:cNvPr>
          <p:cNvSpPr txBox="1"/>
          <p:nvPr/>
        </p:nvSpPr>
        <p:spPr>
          <a:xfrm>
            <a:off x="8704498" y="4818603"/>
            <a:ext cx="196963" cy="128240"/>
          </a:xfrm>
          <a:prstGeom prst="rect">
            <a:avLst/>
          </a:prstGeom>
        </p:spPr>
        <p:txBody>
          <a:bodyPr vert="horz" wrap="square" lIns="0" tIns="0" rIns="0" bIns="0" rtlCol="0">
            <a:spAutoFit/>
          </a:bodyPr>
          <a:lstStyle/>
          <a:p>
            <a:pPr marL="38100">
              <a:lnSpc>
                <a:spcPts val="955"/>
              </a:lnSpc>
            </a:pPr>
            <a:fld id="{81D60167-4931-47E6-BA6A-407CBD079E47}" type="slidenum">
              <a:rPr sz="900" dirty="0">
                <a:solidFill>
                  <a:srgbClr val="FFFFFF"/>
                </a:solidFill>
                <a:latin typeface="Calibri"/>
                <a:cs typeface="Calibri"/>
              </a:rPr>
              <a:t>21</a:t>
            </a:fld>
            <a:endParaRPr sz="900" dirty="0">
              <a:latin typeface="Calibri"/>
              <a:cs typeface="Calibri"/>
            </a:endParaRPr>
          </a:p>
        </p:txBody>
      </p:sp>
      <p:pic>
        <p:nvPicPr>
          <p:cNvPr id="17" name="Image 16">
            <a:extLst>
              <a:ext uri="{FF2B5EF4-FFF2-40B4-BE49-F238E27FC236}">
                <a16:creationId xmlns:a16="http://schemas.microsoft.com/office/drawing/2014/main" id="{ADFFC6A1-B0E6-905F-3C62-6CCEE7E791B1}"/>
              </a:ext>
            </a:extLst>
          </p:cNvPr>
          <p:cNvPicPr>
            <a:picLocks noChangeAspect="1"/>
          </p:cNvPicPr>
          <p:nvPr/>
        </p:nvPicPr>
        <p:blipFill>
          <a:blip r:embed="rId4"/>
          <a:stretch>
            <a:fillRect/>
          </a:stretch>
        </p:blipFill>
        <p:spPr>
          <a:xfrm>
            <a:off x="6639218" y="4501100"/>
            <a:ext cx="1761897" cy="475529"/>
          </a:xfrm>
          <a:prstGeom prst="rect">
            <a:avLst/>
          </a:prstGeom>
        </p:spPr>
      </p:pic>
      <p:sp>
        <p:nvSpPr>
          <p:cNvPr id="4" name="object 2">
            <a:extLst>
              <a:ext uri="{FF2B5EF4-FFF2-40B4-BE49-F238E27FC236}">
                <a16:creationId xmlns:a16="http://schemas.microsoft.com/office/drawing/2014/main" id="{EE74B175-C31E-949B-39FA-D4289456D13F}"/>
              </a:ext>
            </a:extLst>
          </p:cNvPr>
          <p:cNvSpPr txBox="1">
            <a:spLocks/>
          </p:cNvSpPr>
          <p:nvPr/>
        </p:nvSpPr>
        <p:spPr>
          <a:xfrm>
            <a:off x="561815" y="615483"/>
            <a:ext cx="6472816" cy="274434"/>
          </a:xfrm>
          <a:prstGeom prst="rect">
            <a:avLst/>
          </a:prstGeom>
        </p:spPr>
        <p:txBody>
          <a:bodyPr vert="horz" wrap="square" lIns="0" tIns="12700" rIns="0" bIns="0" rtlCol="0">
            <a:spAutoFit/>
          </a:bodyPr>
          <a:lstStyle>
            <a:lvl1pPr>
              <a:defRPr sz="2000" b="1" i="0">
                <a:solidFill>
                  <a:srgbClr val="FF0000"/>
                </a:solidFill>
                <a:latin typeface="Verdana"/>
                <a:ea typeface="+mj-ea"/>
                <a:cs typeface="Verdana"/>
              </a:defRPr>
            </a:lvl1pPr>
          </a:lstStyle>
          <a:p>
            <a:pPr marL="12700">
              <a:spcBef>
                <a:spcPts val="100"/>
              </a:spcBef>
            </a:pPr>
            <a:r>
              <a:rPr lang="en-CA" sz="1700" kern="0" spc="-15" dirty="0">
                <a:solidFill>
                  <a:srgbClr val="1F497D"/>
                </a:solidFill>
                <a:latin typeface="Arial"/>
                <a:cs typeface="Arial"/>
              </a:rPr>
              <a:t>HORAIRE DE LA COMPÉTITION</a:t>
            </a:r>
            <a:endParaRPr lang="en-CA" sz="1700" kern="0" dirty="0">
              <a:latin typeface="Arial"/>
              <a:cs typeface="Arial"/>
            </a:endParaRPr>
          </a:p>
        </p:txBody>
      </p:sp>
      <p:sp>
        <p:nvSpPr>
          <p:cNvPr id="10" name="ZoneTexte 9">
            <a:extLst>
              <a:ext uri="{FF2B5EF4-FFF2-40B4-BE49-F238E27FC236}">
                <a16:creationId xmlns:a16="http://schemas.microsoft.com/office/drawing/2014/main" id="{E37B0D70-C06B-2A16-5848-B73D8B1F4E62}"/>
              </a:ext>
            </a:extLst>
          </p:cNvPr>
          <p:cNvSpPr txBox="1"/>
          <p:nvPr/>
        </p:nvSpPr>
        <p:spPr>
          <a:xfrm>
            <a:off x="331959" y="1041483"/>
            <a:ext cx="7821441" cy="909736"/>
          </a:xfrm>
          <a:prstGeom prst="rect">
            <a:avLst/>
          </a:prstGeom>
          <a:noFill/>
        </p:spPr>
        <p:txBody>
          <a:bodyPr wrap="square" rtlCol="0">
            <a:spAutoFit/>
          </a:bodyPr>
          <a:lstStyle/>
          <a:p>
            <a:pPr marL="183515" marR="34290" indent="-171450" algn="just">
              <a:lnSpc>
                <a:spcPct val="114999"/>
              </a:lnSpc>
              <a:spcBef>
                <a:spcPts val="509"/>
              </a:spcBef>
              <a:buFont typeface="Arial" panose="020B0604020202020204" pitchFamily="34" charset="0"/>
              <a:buChar char="•"/>
              <a:tabLst>
                <a:tab pos="285750" algn="l"/>
              </a:tabLst>
            </a:pPr>
            <a:r>
              <a:rPr lang="fr-CA" sz="1100" dirty="0"/>
              <a:t>Tel que envoyer par Normand </a:t>
            </a:r>
            <a:r>
              <a:rPr lang="fr-CA" sz="1100" dirty="0" err="1"/>
              <a:t>Boily</a:t>
            </a:r>
            <a:r>
              <a:rPr lang="fr-CA" sz="1100" dirty="0"/>
              <a:t>.</a:t>
            </a:r>
          </a:p>
          <a:p>
            <a:pPr marL="183515" marR="34290" indent="-171450" algn="just">
              <a:lnSpc>
                <a:spcPct val="114999"/>
              </a:lnSpc>
              <a:spcBef>
                <a:spcPts val="509"/>
              </a:spcBef>
              <a:buFont typeface="Arial" panose="020B0604020202020204" pitchFamily="34" charset="0"/>
              <a:buChar char="•"/>
              <a:tabLst>
                <a:tab pos="285750" algn="l"/>
              </a:tabLst>
            </a:pPr>
            <a:r>
              <a:rPr lang="fr-CA" sz="1100" u="none" spc="-5" dirty="0"/>
              <a:t>Disponible sur le site : </a:t>
            </a:r>
            <a:r>
              <a:rPr lang="fr-CA" sz="1100" u="none" spc="-5" dirty="0">
                <a:hlinkClick r:id="rId5">
                  <a:extLst>
                    <a:ext uri="{A12FA001-AC4F-418D-AE19-62706E023703}">
                      <ahyp:hlinkClr xmlns:ahyp="http://schemas.microsoft.com/office/drawing/2018/hyperlinkcolor" val="tx"/>
                    </a:ext>
                  </a:extLst>
                </a:hlinkClick>
              </a:rPr>
              <a:t>h</a:t>
            </a:r>
            <a:r>
              <a:rPr lang="fr-FR" sz="1100" u="none" spc="-5" dirty="0">
                <a:hlinkClick r:id="rId5">
                  <a:extLst>
                    <a:ext uri="{A12FA001-AC4F-418D-AE19-62706E023703}">
                      <ahyp:hlinkClr xmlns:ahyp="http://schemas.microsoft.com/office/drawing/2018/hyperlinkcolor" val="tx"/>
                    </a:ext>
                  </a:extLst>
                </a:hlinkClick>
              </a:rPr>
              <a:t>ttps://fnq.ca/competitions/championnat-quebecois/</a:t>
            </a:r>
            <a:endParaRPr lang="fr-FR" sz="1100" u="none" spc="-5" dirty="0"/>
          </a:p>
          <a:p>
            <a:pPr marL="183515" marR="34290" indent="-171450" algn="just">
              <a:lnSpc>
                <a:spcPct val="114999"/>
              </a:lnSpc>
              <a:spcBef>
                <a:spcPts val="509"/>
              </a:spcBef>
              <a:buFont typeface="Arial" panose="020B0604020202020204" pitchFamily="34" charset="0"/>
              <a:buChar char="•"/>
              <a:tabLst>
                <a:tab pos="285750" algn="l"/>
              </a:tabLst>
            </a:pPr>
            <a:endParaRPr lang="en-CA" dirty="0"/>
          </a:p>
        </p:txBody>
      </p:sp>
    </p:spTree>
    <p:extLst>
      <p:ext uri="{BB962C8B-B14F-4D97-AF65-F5344CB8AC3E}">
        <p14:creationId xmlns:p14="http://schemas.microsoft.com/office/powerpoint/2010/main" val="7121574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3999" cy="514349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8643652" y="4747878"/>
            <a:ext cx="257810" cy="257810"/>
          </a:xfrm>
          <a:custGeom>
            <a:avLst/>
            <a:gdLst/>
            <a:ahLst/>
            <a:cxnLst/>
            <a:rect l="l" t="t" r="r" b="b"/>
            <a:pathLst>
              <a:path w="257809" h="257810">
                <a:moveTo>
                  <a:pt x="128634" y="257269"/>
                </a:moveTo>
                <a:lnTo>
                  <a:pt x="87974" y="250711"/>
                </a:lnTo>
                <a:lnTo>
                  <a:pt x="52663" y="232450"/>
                </a:lnTo>
                <a:lnTo>
                  <a:pt x="24817" y="204605"/>
                </a:lnTo>
                <a:lnTo>
                  <a:pt x="6556" y="169293"/>
                </a:lnTo>
                <a:lnTo>
                  <a:pt x="0" y="128634"/>
                </a:lnTo>
                <a:lnTo>
                  <a:pt x="1682" y="107768"/>
                </a:lnTo>
                <a:lnTo>
                  <a:pt x="14356" y="69518"/>
                </a:lnTo>
                <a:lnTo>
                  <a:pt x="37674" y="37675"/>
                </a:lnTo>
                <a:lnTo>
                  <a:pt x="69518" y="14357"/>
                </a:lnTo>
                <a:lnTo>
                  <a:pt x="107768" y="1683"/>
                </a:lnTo>
                <a:lnTo>
                  <a:pt x="128634" y="0"/>
                </a:lnTo>
                <a:lnTo>
                  <a:pt x="149499" y="1683"/>
                </a:lnTo>
                <a:lnTo>
                  <a:pt x="187749" y="14357"/>
                </a:lnTo>
                <a:lnTo>
                  <a:pt x="219593" y="37675"/>
                </a:lnTo>
                <a:lnTo>
                  <a:pt x="242911" y="69518"/>
                </a:lnTo>
                <a:lnTo>
                  <a:pt x="255585" y="107768"/>
                </a:lnTo>
                <a:lnTo>
                  <a:pt x="257269" y="128634"/>
                </a:lnTo>
                <a:lnTo>
                  <a:pt x="255585" y="149500"/>
                </a:lnTo>
                <a:lnTo>
                  <a:pt x="242911" y="187750"/>
                </a:lnTo>
                <a:lnTo>
                  <a:pt x="219593" y="219593"/>
                </a:lnTo>
                <a:lnTo>
                  <a:pt x="187749" y="242911"/>
                </a:lnTo>
                <a:lnTo>
                  <a:pt x="149499" y="255586"/>
                </a:lnTo>
                <a:lnTo>
                  <a:pt x="128634" y="257269"/>
                </a:lnTo>
                <a:close/>
              </a:path>
            </a:pathLst>
          </a:custGeom>
          <a:solidFill>
            <a:srgbClr val="0A4994"/>
          </a:solidFill>
        </p:spPr>
        <p:txBody>
          <a:bodyPr wrap="square" lIns="0" tIns="0" rIns="0" bIns="0" rtlCol="0"/>
          <a:lstStyle/>
          <a:p>
            <a:endParaRPr/>
          </a:p>
        </p:txBody>
      </p:sp>
      <p:sp>
        <p:nvSpPr>
          <p:cNvPr id="5" name="object 5"/>
          <p:cNvSpPr/>
          <p:nvPr/>
        </p:nvSpPr>
        <p:spPr>
          <a:xfrm>
            <a:off x="503375" y="4218035"/>
            <a:ext cx="561749" cy="800577"/>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3111175" y="4732061"/>
            <a:ext cx="100330" cy="193040"/>
          </a:xfrm>
          <a:prstGeom prst="rect">
            <a:avLst/>
          </a:prstGeom>
        </p:spPr>
        <p:txBody>
          <a:bodyPr vert="horz" wrap="square" lIns="0" tIns="12700" rIns="0" bIns="0" rtlCol="0">
            <a:spAutoFit/>
          </a:bodyPr>
          <a:lstStyle/>
          <a:p>
            <a:pPr marL="12700">
              <a:lnSpc>
                <a:spcPct val="100000"/>
              </a:lnSpc>
              <a:spcBef>
                <a:spcPts val="100"/>
              </a:spcBef>
            </a:pPr>
            <a:r>
              <a:rPr sz="1100" spc="-5" dirty="0">
                <a:solidFill>
                  <a:srgbClr val="1F497D"/>
                </a:solidFill>
                <a:latin typeface="Calibri"/>
                <a:cs typeface="Calibri"/>
              </a:rPr>
              <a:t>C</a:t>
            </a:r>
            <a:endParaRPr sz="1100">
              <a:latin typeface="Calibri"/>
              <a:cs typeface="Calibri"/>
            </a:endParaRPr>
          </a:p>
        </p:txBody>
      </p:sp>
      <p:sp>
        <p:nvSpPr>
          <p:cNvPr id="8" name="object 8"/>
          <p:cNvSpPr/>
          <p:nvPr/>
        </p:nvSpPr>
        <p:spPr>
          <a:xfrm>
            <a:off x="4" y="4865613"/>
            <a:ext cx="2720975" cy="231140"/>
          </a:xfrm>
          <a:custGeom>
            <a:avLst/>
            <a:gdLst/>
            <a:ahLst/>
            <a:cxnLst/>
            <a:rect l="l" t="t" r="r" b="b"/>
            <a:pathLst>
              <a:path w="2720975" h="231139">
                <a:moveTo>
                  <a:pt x="620569" y="230744"/>
                </a:moveTo>
                <a:lnTo>
                  <a:pt x="576670" y="230699"/>
                </a:lnTo>
                <a:lnTo>
                  <a:pt x="532799" y="230076"/>
                </a:lnTo>
                <a:lnTo>
                  <a:pt x="488983" y="228867"/>
                </a:lnTo>
                <a:lnTo>
                  <a:pt x="445251" y="227066"/>
                </a:lnTo>
                <a:lnTo>
                  <a:pt x="401632" y="224663"/>
                </a:lnTo>
                <a:lnTo>
                  <a:pt x="358154" y="221653"/>
                </a:lnTo>
                <a:lnTo>
                  <a:pt x="314844" y="218027"/>
                </a:lnTo>
                <a:lnTo>
                  <a:pt x="271732" y="213778"/>
                </a:lnTo>
                <a:lnTo>
                  <a:pt x="228844" y="208899"/>
                </a:lnTo>
                <a:lnTo>
                  <a:pt x="186211" y="203382"/>
                </a:lnTo>
                <a:lnTo>
                  <a:pt x="73017" y="187340"/>
                </a:lnTo>
                <a:lnTo>
                  <a:pt x="33622" y="180423"/>
                </a:lnTo>
                <a:lnTo>
                  <a:pt x="0" y="171612"/>
                </a:lnTo>
                <a:lnTo>
                  <a:pt x="0" y="0"/>
                </a:lnTo>
                <a:lnTo>
                  <a:pt x="2206" y="623"/>
                </a:lnTo>
                <a:lnTo>
                  <a:pt x="40076" y="13306"/>
                </a:lnTo>
                <a:lnTo>
                  <a:pt x="77673" y="24912"/>
                </a:lnTo>
                <a:lnTo>
                  <a:pt x="115978" y="35816"/>
                </a:lnTo>
                <a:lnTo>
                  <a:pt x="154948" y="46020"/>
                </a:lnTo>
                <a:lnTo>
                  <a:pt x="194539" y="55528"/>
                </a:lnTo>
                <a:lnTo>
                  <a:pt x="234708" y="64342"/>
                </a:lnTo>
                <a:lnTo>
                  <a:pt x="275409" y="72467"/>
                </a:lnTo>
                <a:lnTo>
                  <a:pt x="316601" y="79903"/>
                </a:lnTo>
                <a:lnTo>
                  <a:pt x="358238" y="86656"/>
                </a:lnTo>
                <a:lnTo>
                  <a:pt x="400278" y="92728"/>
                </a:lnTo>
                <a:lnTo>
                  <a:pt x="442675" y="98121"/>
                </a:lnTo>
                <a:lnTo>
                  <a:pt x="485386" y="102840"/>
                </a:lnTo>
                <a:lnTo>
                  <a:pt x="528369" y="106886"/>
                </a:lnTo>
                <a:lnTo>
                  <a:pt x="571578" y="110263"/>
                </a:lnTo>
                <a:lnTo>
                  <a:pt x="614970" y="112975"/>
                </a:lnTo>
                <a:lnTo>
                  <a:pt x="658501" y="115024"/>
                </a:lnTo>
                <a:lnTo>
                  <a:pt x="702128" y="116413"/>
                </a:lnTo>
                <a:lnTo>
                  <a:pt x="745806" y="117145"/>
                </a:lnTo>
                <a:lnTo>
                  <a:pt x="1533680" y="117224"/>
                </a:lnTo>
                <a:lnTo>
                  <a:pt x="1303511" y="161081"/>
                </a:lnTo>
                <a:lnTo>
                  <a:pt x="1221328" y="175640"/>
                </a:lnTo>
                <a:lnTo>
                  <a:pt x="1138513" y="189075"/>
                </a:lnTo>
                <a:lnTo>
                  <a:pt x="1096804" y="195256"/>
                </a:lnTo>
                <a:lnTo>
                  <a:pt x="1054856" y="201018"/>
                </a:lnTo>
                <a:lnTo>
                  <a:pt x="1012236" y="206347"/>
                </a:lnTo>
                <a:lnTo>
                  <a:pt x="969360" y="211174"/>
                </a:lnTo>
                <a:lnTo>
                  <a:pt x="926259" y="215488"/>
                </a:lnTo>
                <a:lnTo>
                  <a:pt x="882958" y="219284"/>
                </a:lnTo>
                <a:lnTo>
                  <a:pt x="839487" y="222553"/>
                </a:lnTo>
                <a:lnTo>
                  <a:pt x="795874" y="225288"/>
                </a:lnTo>
                <a:lnTo>
                  <a:pt x="752148" y="227483"/>
                </a:lnTo>
                <a:lnTo>
                  <a:pt x="708336" y="229128"/>
                </a:lnTo>
                <a:lnTo>
                  <a:pt x="664467" y="230218"/>
                </a:lnTo>
                <a:lnTo>
                  <a:pt x="620569" y="230744"/>
                </a:lnTo>
                <a:close/>
              </a:path>
              <a:path w="2720975" h="231139">
                <a:moveTo>
                  <a:pt x="1533680" y="117224"/>
                </a:moveTo>
                <a:lnTo>
                  <a:pt x="789491" y="117224"/>
                </a:lnTo>
                <a:lnTo>
                  <a:pt x="833141" y="116652"/>
                </a:lnTo>
                <a:lnTo>
                  <a:pt x="876711" y="115433"/>
                </a:lnTo>
                <a:lnTo>
                  <a:pt x="920429" y="113582"/>
                </a:lnTo>
                <a:lnTo>
                  <a:pt x="963986" y="111160"/>
                </a:lnTo>
                <a:lnTo>
                  <a:pt x="1007396" y="108214"/>
                </a:lnTo>
                <a:lnTo>
                  <a:pt x="1050672" y="104790"/>
                </a:lnTo>
                <a:lnTo>
                  <a:pt x="1136881" y="96701"/>
                </a:lnTo>
                <a:lnTo>
                  <a:pt x="1222724" y="87268"/>
                </a:lnTo>
                <a:lnTo>
                  <a:pt x="1607463" y="38287"/>
                </a:lnTo>
                <a:lnTo>
                  <a:pt x="1736312" y="23540"/>
                </a:lnTo>
                <a:lnTo>
                  <a:pt x="1821016" y="15430"/>
                </a:lnTo>
                <a:lnTo>
                  <a:pt x="1863046" y="12070"/>
                </a:lnTo>
                <a:lnTo>
                  <a:pt x="1905464" y="9167"/>
                </a:lnTo>
                <a:lnTo>
                  <a:pt x="1948198" y="6758"/>
                </a:lnTo>
                <a:lnTo>
                  <a:pt x="1991170" y="4881"/>
                </a:lnTo>
                <a:lnTo>
                  <a:pt x="2034308" y="3574"/>
                </a:lnTo>
                <a:lnTo>
                  <a:pt x="2077538" y="2876"/>
                </a:lnTo>
                <a:lnTo>
                  <a:pt x="2120785" y="2825"/>
                </a:lnTo>
                <a:lnTo>
                  <a:pt x="2163973" y="3458"/>
                </a:lnTo>
                <a:lnTo>
                  <a:pt x="2207029" y="4814"/>
                </a:lnTo>
                <a:lnTo>
                  <a:pt x="2249880" y="6930"/>
                </a:lnTo>
                <a:lnTo>
                  <a:pt x="2292448" y="9845"/>
                </a:lnTo>
                <a:lnTo>
                  <a:pt x="2334660" y="13597"/>
                </a:lnTo>
                <a:lnTo>
                  <a:pt x="2376443" y="18224"/>
                </a:lnTo>
                <a:lnTo>
                  <a:pt x="2417721" y="23763"/>
                </a:lnTo>
                <a:lnTo>
                  <a:pt x="2458420" y="30254"/>
                </a:lnTo>
                <a:lnTo>
                  <a:pt x="2480132" y="34309"/>
                </a:lnTo>
                <a:lnTo>
                  <a:pt x="2218395" y="34309"/>
                </a:lnTo>
                <a:lnTo>
                  <a:pt x="2175331" y="35004"/>
                </a:lnTo>
                <a:lnTo>
                  <a:pt x="2132266" y="36468"/>
                </a:lnTo>
                <a:lnTo>
                  <a:pt x="2089273" y="38657"/>
                </a:lnTo>
                <a:lnTo>
                  <a:pt x="2046424" y="41530"/>
                </a:lnTo>
                <a:lnTo>
                  <a:pt x="2003791" y="45044"/>
                </a:lnTo>
                <a:lnTo>
                  <a:pt x="1961446" y="49157"/>
                </a:lnTo>
                <a:lnTo>
                  <a:pt x="1919461" y="53826"/>
                </a:lnTo>
                <a:lnTo>
                  <a:pt x="1877909" y="59009"/>
                </a:lnTo>
                <a:lnTo>
                  <a:pt x="1836862" y="64665"/>
                </a:lnTo>
                <a:lnTo>
                  <a:pt x="1753644" y="77491"/>
                </a:lnTo>
                <a:lnTo>
                  <a:pt x="1630139" y="99025"/>
                </a:lnTo>
                <a:lnTo>
                  <a:pt x="1533680" y="117224"/>
                </a:lnTo>
                <a:close/>
              </a:path>
              <a:path w="2720975" h="231139">
                <a:moveTo>
                  <a:pt x="2720850" y="105508"/>
                </a:moveTo>
                <a:lnTo>
                  <a:pt x="2677836" y="91431"/>
                </a:lnTo>
                <a:lnTo>
                  <a:pt x="2633133" y="78933"/>
                </a:lnTo>
                <a:lnTo>
                  <a:pt x="2594043" y="69615"/>
                </a:lnTo>
                <a:lnTo>
                  <a:pt x="2554231" y="61489"/>
                </a:lnTo>
                <a:lnTo>
                  <a:pt x="2513769" y="54513"/>
                </a:lnTo>
                <a:lnTo>
                  <a:pt x="2472729" y="48644"/>
                </a:lnTo>
                <a:lnTo>
                  <a:pt x="2431183" y="43840"/>
                </a:lnTo>
                <a:lnTo>
                  <a:pt x="2389204" y="40058"/>
                </a:lnTo>
                <a:lnTo>
                  <a:pt x="2346863" y="37256"/>
                </a:lnTo>
                <a:lnTo>
                  <a:pt x="2304234" y="35392"/>
                </a:lnTo>
                <a:lnTo>
                  <a:pt x="2261387" y="34424"/>
                </a:lnTo>
                <a:lnTo>
                  <a:pt x="2218395" y="34309"/>
                </a:lnTo>
                <a:lnTo>
                  <a:pt x="2480132" y="34309"/>
                </a:lnTo>
                <a:lnTo>
                  <a:pt x="2537784" y="46240"/>
                </a:lnTo>
                <a:lnTo>
                  <a:pt x="2576300" y="55811"/>
                </a:lnTo>
                <a:lnTo>
                  <a:pt x="2613939" y="66486"/>
                </a:lnTo>
                <a:lnTo>
                  <a:pt x="2650626" y="78301"/>
                </a:lnTo>
                <a:lnTo>
                  <a:pt x="2686288" y="91296"/>
                </a:lnTo>
                <a:lnTo>
                  <a:pt x="2720850" y="105508"/>
                </a:lnTo>
                <a:close/>
              </a:path>
            </a:pathLst>
          </a:custGeom>
          <a:solidFill>
            <a:srgbClr val="00408F"/>
          </a:solidFill>
        </p:spPr>
        <p:txBody>
          <a:bodyPr wrap="square" lIns="0" tIns="0" rIns="0" bIns="0" rtlCol="0"/>
          <a:lstStyle/>
          <a:p>
            <a:endParaRPr/>
          </a:p>
        </p:txBody>
      </p:sp>
      <p:sp>
        <p:nvSpPr>
          <p:cNvPr id="9" name="object 9"/>
          <p:cNvSpPr/>
          <p:nvPr/>
        </p:nvSpPr>
        <p:spPr>
          <a:xfrm>
            <a:off x="951507" y="4930680"/>
            <a:ext cx="1929130" cy="213360"/>
          </a:xfrm>
          <a:custGeom>
            <a:avLst/>
            <a:gdLst/>
            <a:ahLst/>
            <a:cxnLst/>
            <a:rect l="l" t="t" r="r" b="b"/>
            <a:pathLst>
              <a:path w="1929130" h="213360">
                <a:moveTo>
                  <a:pt x="250957" y="190815"/>
                </a:moveTo>
                <a:lnTo>
                  <a:pt x="208420" y="190684"/>
                </a:lnTo>
                <a:lnTo>
                  <a:pt x="166064" y="189507"/>
                </a:lnTo>
                <a:lnTo>
                  <a:pt x="123966" y="187208"/>
                </a:lnTo>
                <a:lnTo>
                  <a:pt x="82206" y="183711"/>
                </a:lnTo>
                <a:lnTo>
                  <a:pt x="40857" y="178940"/>
                </a:lnTo>
                <a:lnTo>
                  <a:pt x="0" y="172820"/>
                </a:lnTo>
                <a:lnTo>
                  <a:pt x="43593" y="172315"/>
                </a:lnTo>
                <a:lnTo>
                  <a:pt x="86856" y="170647"/>
                </a:lnTo>
                <a:lnTo>
                  <a:pt x="129800" y="167905"/>
                </a:lnTo>
                <a:lnTo>
                  <a:pt x="172438" y="164178"/>
                </a:lnTo>
                <a:lnTo>
                  <a:pt x="214781" y="159555"/>
                </a:lnTo>
                <a:lnTo>
                  <a:pt x="256843" y="154128"/>
                </a:lnTo>
                <a:lnTo>
                  <a:pt x="298635" y="147984"/>
                </a:lnTo>
                <a:lnTo>
                  <a:pt x="340170" y="141214"/>
                </a:lnTo>
                <a:lnTo>
                  <a:pt x="381459" y="133908"/>
                </a:lnTo>
                <a:lnTo>
                  <a:pt x="463351" y="118042"/>
                </a:lnTo>
                <a:lnTo>
                  <a:pt x="742923" y="58941"/>
                </a:lnTo>
                <a:lnTo>
                  <a:pt x="822133" y="43523"/>
                </a:lnTo>
                <a:lnTo>
                  <a:pt x="862072" y="36330"/>
                </a:lnTo>
                <a:lnTo>
                  <a:pt x="902227" y="29576"/>
                </a:lnTo>
                <a:lnTo>
                  <a:pt x="942591" y="23332"/>
                </a:lnTo>
                <a:lnTo>
                  <a:pt x="983156" y="17673"/>
                </a:lnTo>
                <a:lnTo>
                  <a:pt x="1023920" y="12669"/>
                </a:lnTo>
                <a:lnTo>
                  <a:pt x="1064872" y="8392"/>
                </a:lnTo>
                <a:lnTo>
                  <a:pt x="1106009" y="4915"/>
                </a:lnTo>
                <a:lnTo>
                  <a:pt x="1147322" y="2309"/>
                </a:lnTo>
                <a:lnTo>
                  <a:pt x="1188807" y="647"/>
                </a:lnTo>
                <a:lnTo>
                  <a:pt x="1230458" y="0"/>
                </a:lnTo>
                <a:lnTo>
                  <a:pt x="1272267" y="440"/>
                </a:lnTo>
                <a:lnTo>
                  <a:pt x="1314727" y="2100"/>
                </a:lnTo>
                <a:lnTo>
                  <a:pt x="1357022" y="5030"/>
                </a:lnTo>
                <a:lnTo>
                  <a:pt x="1399032" y="9196"/>
                </a:lnTo>
                <a:lnTo>
                  <a:pt x="1440637" y="14570"/>
                </a:lnTo>
                <a:lnTo>
                  <a:pt x="1481717" y="21118"/>
                </a:lnTo>
                <a:lnTo>
                  <a:pt x="1522154" y="28809"/>
                </a:lnTo>
                <a:lnTo>
                  <a:pt x="1561827" y="37610"/>
                </a:lnTo>
                <a:lnTo>
                  <a:pt x="1600617" y="47491"/>
                </a:lnTo>
                <a:lnTo>
                  <a:pt x="1638405" y="58419"/>
                </a:lnTo>
                <a:lnTo>
                  <a:pt x="1675069" y="70364"/>
                </a:lnTo>
                <a:lnTo>
                  <a:pt x="1691056" y="76198"/>
                </a:lnTo>
                <a:lnTo>
                  <a:pt x="1284722" y="76198"/>
                </a:lnTo>
                <a:lnTo>
                  <a:pt x="1242146" y="76617"/>
                </a:lnTo>
                <a:lnTo>
                  <a:pt x="1199562" y="78107"/>
                </a:lnTo>
                <a:lnTo>
                  <a:pt x="1157665" y="80582"/>
                </a:lnTo>
                <a:lnTo>
                  <a:pt x="1116078" y="83955"/>
                </a:lnTo>
                <a:lnTo>
                  <a:pt x="1074768" y="88125"/>
                </a:lnTo>
                <a:lnTo>
                  <a:pt x="1033699" y="92990"/>
                </a:lnTo>
                <a:lnTo>
                  <a:pt x="992840" y="98448"/>
                </a:lnTo>
                <a:lnTo>
                  <a:pt x="952154" y="104398"/>
                </a:lnTo>
                <a:lnTo>
                  <a:pt x="871166" y="117364"/>
                </a:lnTo>
                <a:lnTo>
                  <a:pt x="750100" y="137960"/>
                </a:lnTo>
                <a:lnTo>
                  <a:pt x="669342" y="151257"/>
                </a:lnTo>
                <a:lnTo>
                  <a:pt x="588533" y="163292"/>
                </a:lnTo>
                <a:lnTo>
                  <a:pt x="547322" y="168803"/>
                </a:lnTo>
                <a:lnTo>
                  <a:pt x="505674" y="173873"/>
                </a:lnTo>
                <a:lnTo>
                  <a:pt x="463667" y="178428"/>
                </a:lnTo>
                <a:lnTo>
                  <a:pt x="421379" y="182391"/>
                </a:lnTo>
                <a:lnTo>
                  <a:pt x="378887" y="185687"/>
                </a:lnTo>
                <a:lnTo>
                  <a:pt x="336268" y="188241"/>
                </a:lnTo>
                <a:lnTo>
                  <a:pt x="293599" y="189974"/>
                </a:lnTo>
                <a:lnTo>
                  <a:pt x="250957" y="190815"/>
                </a:lnTo>
                <a:close/>
              </a:path>
              <a:path w="1929130" h="213360">
                <a:moveTo>
                  <a:pt x="1928850" y="212819"/>
                </a:moveTo>
                <a:lnTo>
                  <a:pt x="1923738" y="212819"/>
                </a:lnTo>
                <a:lnTo>
                  <a:pt x="1903816" y="202864"/>
                </a:lnTo>
                <a:lnTo>
                  <a:pt x="1871542" y="188191"/>
                </a:lnTo>
                <a:lnTo>
                  <a:pt x="1803453" y="161354"/>
                </a:lnTo>
                <a:lnTo>
                  <a:pt x="1731122" y="137955"/>
                </a:lnTo>
                <a:lnTo>
                  <a:pt x="1693590" y="127592"/>
                </a:lnTo>
                <a:lnTo>
                  <a:pt x="1655208" y="118130"/>
                </a:lnTo>
                <a:lnTo>
                  <a:pt x="1616070" y="109588"/>
                </a:lnTo>
                <a:lnTo>
                  <a:pt x="1576250" y="101982"/>
                </a:lnTo>
                <a:lnTo>
                  <a:pt x="1535824" y="95327"/>
                </a:lnTo>
                <a:lnTo>
                  <a:pt x="1494866" y="89637"/>
                </a:lnTo>
                <a:lnTo>
                  <a:pt x="1453452" y="84928"/>
                </a:lnTo>
                <a:lnTo>
                  <a:pt x="1411655" y="81215"/>
                </a:lnTo>
                <a:lnTo>
                  <a:pt x="1369551" y="78512"/>
                </a:lnTo>
                <a:lnTo>
                  <a:pt x="1327215" y="76835"/>
                </a:lnTo>
                <a:lnTo>
                  <a:pt x="1284722" y="76198"/>
                </a:lnTo>
                <a:lnTo>
                  <a:pt x="1691056" y="76198"/>
                </a:lnTo>
                <a:lnTo>
                  <a:pt x="1744554" y="97173"/>
                </a:lnTo>
                <a:lnTo>
                  <a:pt x="1808114" y="127667"/>
                </a:lnTo>
                <a:lnTo>
                  <a:pt x="1864791" y="161590"/>
                </a:lnTo>
                <a:lnTo>
                  <a:pt x="1913630" y="198690"/>
                </a:lnTo>
                <a:lnTo>
                  <a:pt x="1928850" y="212819"/>
                </a:lnTo>
                <a:close/>
              </a:path>
            </a:pathLst>
          </a:custGeom>
          <a:solidFill>
            <a:srgbClr val="00ABD9"/>
          </a:solidFill>
        </p:spPr>
        <p:txBody>
          <a:bodyPr wrap="square" lIns="0" tIns="0" rIns="0" bIns="0" rtlCol="0"/>
          <a:lstStyle/>
          <a:p>
            <a:endParaRPr/>
          </a:p>
        </p:txBody>
      </p:sp>
      <p:sp>
        <p:nvSpPr>
          <p:cNvPr id="10" name="object 10"/>
          <p:cNvSpPr/>
          <p:nvPr/>
        </p:nvSpPr>
        <p:spPr>
          <a:xfrm>
            <a:off x="8007887" y="0"/>
            <a:ext cx="1136650" cy="175895"/>
          </a:xfrm>
          <a:custGeom>
            <a:avLst/>
            <a:gdLst/>
            <a:ahLst/>
            <a:cxnLst/>
            <a:rect l="l" t="t" r="r" b="b"/>
            <a:pathLst>
              <a:path w="1136650" h="175895">
                <a:moveTo>
                  <a:pt x="229485" y="175336"/>
                </a:moveTo>
                <a:lnTo>
                  <a:pt x="136905" y="174891"/>
                </a:lnTo>
                <a:lnTo>
                  <a:pt x="0" y="172002"/>
                </a:lnTo>
                <a:lnTo>
                  <a:pt x="90507" y="168776"/>
                </a:lnTo>
                <a:lnTo>
                  <a:pt x="179710" y="164356"/>
                </a:lnTo>
                <a:lnTo>
                  <a:pt x="267334" y="158761"/>
                </a:lnTo>
                <a:lnTo>
                  <a:pt x="353108" y="152014"/>
                </a:lnTo>
                <a:lnTo>
                  <a:pt x="436760" y="144135"/>
                </a:lnTo>
                <a:lnTo>
                  <a:pt x="518018" y="135145"/>
                </a:lnTo>
                <a:lnTo>
                  <a:pt x="596610" y="125065"/>
                </a:lnTo>
                <a:lnTo>
                  <a:pt x="672262" y="113917"/>
                </a:lnTo>
                <a:lnTo>
                  <a:pt x="744703" y="101722"/>
                </a:lnTo>
                <a:lnTo>
                  <a:pt x="815330" y="88096"/>
                </a:lnTo>
                <a:lnTo>
                  <a:pt x="880906" y="73303"/>
                </a:lnTo>
                <a:lnTo>
                  <a:pt x="939846" y="57853"/>
                </a:lnTo>
                <a:lnTo>
                  <a:pt x="993495" y="41770"/>
                </a:lnTo>
                <a:lnTo>
                  <a:pt x="1043192" y="25078"/>
                </a:lnTo>
                <a:lnTo>
                  <a:pt x="1090284" y="7804"/>
                </a:lnTo>
                <a:lnTo>
                  <a:pt x="1110561" y="0"/>
                </a:lnTo>
                <a:lnTo>
                  <a:pt x="1136111" y="0"/>
                </a:lnTo>
                <a:lnTo>
                  <a:pt x="1136111" y="113201"/>
                </a:lnTo>
                <a:lnTo>
                  <a:pt x="1052872" y="124748"/>
                </a:lnTo>
                <a:lnTo>
                  <a:pt x="966814" y="135198"/>
                </a:lnTo>
                <a:lnTo>
                  <a:pt x="877922" y="144549"/>
                </a:lnTo>
                <a:lnTo>
                  <a:pt x="787538" y="152636"/>
                </a:lnTo>
                <a:lnTo>
                  <a:pt x="695858" y="159480"/>
                </a:lnTo>
                <a:lnTo>
                  <a:pt x="603211" y="165089"/>
                </a:lnTo>
                <a:lnTo>
                  <a:pt x="463142" y="171204"/>
                </a:lnTo>
                <a:lnTo>
                  <a:pt x="322734" y="174587"/>
                </a:lnTo>
                <a:lnTo>
                  <a:pt x="229485" y="175336"/>
                </a:lnTo>
                <a:close/>
              </a:path>
            </a:pathLst>
          </a:custGeom>
          <a:solidFill>
            <a:srgbClr val="FFED00"/>
          </a:solidFill>
        </p:spPr>
        <p:txBody>
          <a:bodyPr wrap="square" lIns="0" tIns="0" rIns="0" bIns="0" rtlCol="0"/>
          <a:lstStyle/>
          <a:p>
            <a:endParaRPr/>
          </a:p>
        </p:txBody>
      </p:sp>
      <p:sp>
        <p:nvSpPr>
          <p:cNvPr id="11" name="object 11"/>
          <p:cNvSpPr/>
          <p:nvPr/>
        </p:nvSpPr>
        <p:spPr>
          <a:xfrm>
            <a:off x="7034631" y="80310"/>
            <a:ext cx="2109470" cy="185420"/>
          </a:xfrm>
          <a:custGeom>
            <a:avLst/>
            <a:gdLst/>
            <a:ahLst/>
            <a:cxnLst/>
            <a:rect l="l" t="t" r="r" b="b"/>
            <a:pathLst>
              <a:path w="2109470" h="185420">
                <a:moveTo>
                  <a:pt x="2109342" y="93955"/>
                </a:moveTo>
                <a:lnTo>
                  <a:pt x="1497288" y="93955"/>
                </a:lnTo>
                <a:lnTo>
                  <a:pt x="1531155" y="93892"/>
                </a:lnTo>
                <a:lnTo>
                  <a:pt x="1565016" y="93305"/>
                </a:lnTo>
                <a:lnTo>
                  <a:pt x="1632586" y="90550"/>
                </a:lnTo>
                <a:lnTo>
                  <a:pt x="1699723" y="85669"/>
                </a:lnTo>
                <a:lnTo>
                  <a:pt x="1766158" y="78644"/>
                </a:lnTo>
                <a:lnTo>
                  <a:pt x="1831617" y="69455"/>
                </a:lnTo>
                <a:lnTo>
                  <a:pt x="1895831" y="58082"/>
                </a:lnTo>
                <a:lnTo>
                  <a:pt x="1958525" y="44506"/>
                </a:lnTo>
                <a:lnTo>
                  <a:pt x="2019430" y="28707"/>
                </a:lnTo>
                <a:lnTo>
                  <a:pt x="2078273" y="10665"/>
                </a:lnTo>
                <a:lnTo>
                  <a:pt x="2107632" y="499"/>
                </a:lnTo>
                <a:lnTo>
                  <a:pt x="2109342" y="0"/>
                </a:lnTo>
                <a:lnTo>
                  <a:pt x="2109342" y="93955"/>
                </a:lnTo>
                <a:close/>
              </a:path>
              <a:path w="2109470" h="185420">
                <a:moveTo>
                  <a:pt x="0" y="84565"/>
                </a:moveTo>
                <a:lnTo>
                  <a:pt x="54440" y="62759"/>
                </a:lnTo>
                <a:lnTo>
                  <a:pt x="112062" y="44733"/>
                </a:lnTo>
                <a:lnTo>
                  <a:pt x="172403" y="30243"/>
                </a:lnTo>
                <a:lnTo>
                  <a:pt x="235000" y="19046"/>
                </a:lnTo>
                <a:lnTo>
                  <a:pt x="299394" y="10898"/>
                </a:lnTo>
                <a:lnTo>
                  <a:pt x="365120" y="5554"/>
                </a:lnTo>
                <a:lnTo>
                  <a:pt x="431719" y="2771"/>
                </a:lnTo>
                <a:lnTo>
                  <a:pt x="465200" y="2264"/>
                </a:lnTo>
                <a:lnTo>
                  <a:pt x="498728" y="2305"/>
                </a:lnTo>
                <a:lnTo>
                  <a:pt x="565685" y="3912"/>
                </a:lnTo>
                <a:lnTo>
                  <a:pt x="632128" y="7347"/>
                </a:lnTo>
                <a:lnTo>
                  <a:pt x="697597" y="12367"/>
                </a:lnTo>
                <a:lnTo>
                  <a:pt x="763263" y="18867"/>
                </a:lnTo>
                <a:lnTo>
                  <a:pt x="837533" y="27498"/>
                </a:lnTo>
                <a:lnTo>
                  <a:pt x="389528" y="27498"/>
                </a:lnTo>
                <a:lnTo>
                  <a:pt x="356199" y="27591"/>
                </a:lnTo>
                <a:lnTo>
                  <a:pt x="289933" y="29861"/>
                </a:lnTo>
                <a:lnTo>
                  <a:pt x="224564" y="35137"/>
                </a:lnTo>
                <a:lnTo>
                  <a:pt x="160539" y="43692"/>
                </a:lnTo>
                <a:lnTo>
                  <a:pt x="98306" y="55797"/>
                </a:lnTo>
                <a:lnTo>
                  <a:pt x="33346" y="73282"/>
                </a:lnTo>
                <a:lnTo>
                  <a:pt x="0" y="84565"/>
                </a:lnTo>
                <a:close/>
              </a:path>
              <a:path w="2109470" h="185420">
                <a:moveTo>
                  <a:pt x="1628245" y="184942"/>
                </a:moveTo>
                <a:lnTo>
                  <a:pt x="1560203" y="183646"/>
                </a:lnTo>
                <a:lnTo>
                  <a:pt x="1492339" y="180569"/>
                </a:lnTo>
                <a:lnTo>
                  <a:pt x="1424828" y="175756"/>
                </a:lnTo>
                <a:lnTo>
                  <a:pt x="1357844" y="169256"/>
                </a:lnTo>
                <a:lnTo>
                  <a:pt x="1291563" y="161116"/>
                </a:lnTo>
                <a:lnTo>
                  <a:pt x="1226708" y="151544"/>
                </a:lnTo>
                <a:lnTo>
                  <a:pt x="1130599" y="135035"/>
                </a:lnTo>
                <a:lnTo>
                  <a:pt x="813768" y="73420"/>
                </a:lnTo>
                <a:lnTo>
                  <a:pt x="749827" y="62109"/>
                </a:lnTo>
                <a:lnTo>
                  <a:pt x="685312" y="51829"/>
                </a:lnTo>
                <a:lnTo>
                  <a:pt x="621277" y="43142"/>
                </a:lnTo>
                <a:lnTo>
                  <a:pt x="555900" y="36103"/>
                </a:lnTo>
                <a:lnTo>
                  <a:pt x="489630" y="30984"/>
                </a:lnTo>
                <a:lnTo>
                  <a:pt x="422913" y="28056"/>
                </a:lnTo>
                <a:lnTo>
                  <a:pt x="389528" y="27498"/>
                </a:lnTo>
                <a:lnTo>
                  <a:pt x="837533" y="27498"/>
                </a:lnTo>
                <a:lnTo>
                  <a:pt x="1161424" y="69945"/>
                </a:lnTo>
                <a:lnTo>
                  <a:pt x="1227974" y="77506"/>
                </a:lnTo>
                <a:lnTo>
                  <a:pt x="1294807" y="83990"/>
                </a:lnTo>
                <a:lnTo>
                  <a:pt x="1362011" y="89095"/>
                </a:lnTo>
                <a:lnTo>
                  <a:pt x="1429671" y="92519"/>
                </a:lnTo>
                <a:lnTo>
                  <a:pt x="1497288" y="93955"/>
                </a:lnTo>
                <a:lnTo>
                  <a:pt x="2109342" y="93955"/>
                </a:lnTo>
                <a:lnTo>
                  <a:pt x="2109342" y="137547"/>
                </a:lnTo>
                <a:lnTo>
                  <a:pt x="2052736" y="150153"/>
                </a:lnTo>
                <a:lnTo>
                  <a:pt x="1964981" y="163011"/>
                </a:lnTo>
                <a:lnTo>
                  <a:pt x="1898681" y="171343"/>
                </a:lnTo>
                <a:lnTo>
                  <a:pt x="1831682" y="177655"/>
                </a:lnTo>
                <a:lnTo>
                  <a:pt x="1764161" y="181993"/>
                </a:lnTo>
                <a:lnTo>
                  <a:pt x="1696289" y="184406"/>
                </a:lnTo>
                <a:lnTo>
                  <a:pt x="1662278" y="184905"/>
                </a:lnTo>
                <a:lnTo>
                  <a:pt x="1628245" y="184942"/>
                </a:lnTo>
                <a:close/>
              </a:path>
            </a:pathLst>
          </a:custGeom>
          <a:solidFill>
            <a:srgbClr val="00408F"/>
          </a:solidFill>
        </p:spPr>
        <p:txBody>
          <a:bodyPr wrap="square" lIns="0" tIns="0" rIns="0" bIns="0" rtlCol="0"/>
          <a:lstStyle/>
          <a:p>
            <a:endParaRPr/>
          </a:p>
        </p:txBody>
      </p:sp>
      <p:sp>
        <p:nvSpPr>
          <p:cNvPr id="12" name="object 12"/>
          <p:cNvSpPr txBox="1"/>
          <p:nvPr/>
        </p:nvSpPr>
        <p:spPr>
          <a:xfrm>
            <a:off x="8700934" y="4790028"/>
            <a:ext cx="141605" cy="151323"/>
          </a:xfrm>
          <a:prstGeom prst="rect">
            <a:avLst/>
          </a:prstGeom>
        </p:spPr>
        <p:txBody>
          <a:bodyPr vert="horz" wrap="square" lIns="0" tIns="12700" rIns="0" bIns="0" rtlCol="0">
            <a:spAutoFit/>
          </a:bodyPr>
          <a:lstStyle/>
          <a:p>
            <a:pPr marL="12700">
              <a:lnSpc>
                <a:spcPct val="100000"/>
              </a:lnSpc>
              <a:spcBef>
                <a:spcPts val="100"/>
              </a:spcBef>
            </a:pPr>
            <a:r>
              <a:rPr lang="fr-CA" sz="900" spc="-5" dirty="0">
                <a:solidFill>
                  <a:srgbClr val="FFFFFF"/>
                </a:solidFill>
                <a:latin typeface="Calibri"/>
                <a:cs typeface="Calibri"/>
              </a:rPr>
              <a:t>2</a:t>
            </a:r>
            <a:r>
              <a:rPr sz="900" spc="-5" dirty="0">
                <a:solidFill>
                  <a:srgbClr val="FFFFFF"/>
                </a:solidFill>
                <a:latin typeface="Calibri"/>
                <a:cs typeface="Calibri"/>
              </a:rPr>
              <a:t>2</a:t>
            </a:r>
            <a:endParaRPr sz="900" dirty="0">
              <a:latin typeface="Calibri"/>
              <a:cs typeface="Calibri"/>
            </a:endParaRPr>
          </a:p>
        </p:txBody>
      </p:sp>
      <p:sp>
        <p:nvSpPr>
          <p:cNvPr id="13" name="object 13"/>
          <p:cNvSpPr txBox="1">
            <a:spLocks noGrp="1"/>
          </p:cNvSpPr>
          <p:nvPr>
            <p:ph type="title"/>
          </p:nvPr>
        </p:nvSpPr>
        <p:spPr>
          <a:xfrm>
            <a:off x="959301" y="371602"/>
            <a:ext cx="2993390" cy="469900"/>
          </a:xfrm>
          <a:prstGeom prst="rect">
            <a:avLst/>
          </a:prstGeom>
        </p:spPr>
        <p:txBody>
          <a:bodyPr vert="horz" wrap="square" lIns="0" tIns="12700" rIns="0" bIns="0" rtlCol="0">
            <a:spAutoFit/>
          </a:bodyPr>
          <a:lstStyle/>
          <a:p>
            <a:pPr marL="3810" algn="ctr">
              <a:lnSpc>
                <a:spcPct val="100000"/>
              </a:lnSpc>
              <a:spcBef>
                <a:spcPts val="100"/>
              </a:spcBef>
            </a:pPr>
            <a:r>
              <a:rPr sz="1700" spc="-20" dirty="0">
                <a:solidFill>
                  <a:srgbClr val="1F497D"/>
                </a:solidFill>
                <a:latin typeface="Arial"/>
                <a:cs typeface="Arial"/>
              </a:rPr>
              <a:t>FORFAITS</a:t>
            </a:r>
            <a:endParaRPr sz="1700">
              <a:latin typeface="Arial"/>
              <a:cs typeface="Arial"/>
            </a:endParaRPr>
          </a:p>
          <a:p>
            <a:pPr algn="ctr">
              <a:lnSpc>
                <a:spcPct val="100000"/>
              </a:lnSpc>
              <a:spcBef>
                <a:spcPts val="20"/>
              </a:spcBef>
            </a:pPr>
            <a:r>
              <a:rPr sz="1200" dirty="0">
                <a:solidFill>
                  <a:srgbClr val="1F497D"/>
                </a:solidFill>
                <a:latin typeface="Arial"/>
                <a:cs typeface="Arial"/>
              </a:rPr>
              <a:t>(ÉPREUVES </a:t>
            </a:r>
            <a:r>
              <a:rPr sz="1200" spc="-5" dirty="0">
                <a:solidFill>
                  <a:srgbClr val="1F497D"/>
                </a:solidFill>
                <a:latin typeface="Arial"/>
                <a:cs typeface="Arial"/>
              </a:rPr>
              <a:t>INDIVIDUELLES ET</a:t>
            </a:r>
            <a:r>
              <a:rPr sz="1200" spc="-90" dirty="0">
                <a:solidFill>
                  <a:srgbClr val="1F497D"/>
                </a:solidFill>
                <a:latin typeface="Arial"/>
                <a:cs typeface="Arial"/>
              </a:rPr>
              <a:t> </a:t>
            </a:r>
            <a:r>
              <a:rPr sz="1200" spc="-5" dirty="0">
                <a:solidFill>
                  <a:srgbClr val="1F497D"/>
                </a:solidFill>
                <a:latin typeface="Arial"/>
                <a:cs typeface="Arial"/>
              </a:rPr>
              <a:t>RELAIS)</a:t>
            </a:r>
            <a:endParaRPr sz="1200">
              <a:latin typeface="Arial"/>
              <a:cs typeface="Arial"/>
            </a:endParaRPr>
          </a:p>
        </p:txBody>
      </p:sp>
      <p:sp>
        <p:nvSpPr>
          <p:cNvPr id="14" name="object 14"/>
          <p:cNvSpPr txBox="1"/>
          <p:nvPr/>
        </p:nvSpPr>
        <p:spPr>
          <a:xfrm>
            <a:off x="454312" y="1049782"/>
            <a:ext cx="6708488" cy="644728"/>
          </a:xfrm>
          <a:prstGeom prst="rect">
            <a:avLst/>
          </a:prstGeom>
        </p:spPr>
        <p:txBody>
          <a:bodyPr vert="horz" wrap="square" lIns="0" tIns="12700" rIns="0" bIns="0" rtlCol="0">
            <a:spAutoFit/>
          </a:bodyPr>
          <a:lstStyle/>
          <a:p>
            <a:pPr marL="208279" marR="5080" indent="-196215">
              <a:lnSpc>
                <a:spcPct val="114999"/>
              </a:lnSpc>
              <a:spcBef>
                <a:spcPts val="100"/>
              </a:spcBef>
              <a:buChar char="●"/>
              <a:tabLst>
                <a:tab pos="208915" algn="l"/>
              </a:tabLst>
            </a:pPr>
            <a:r>
              <a:rPr sz="1200" spc="-5" dirty="0">
                <a:latin typeface="Arial"/>
                <a:cs typeface="Arial"/>
              </a:rPr>
              <a:t>Il est </a:t>
            </a:r>
            <a:r>
              <a:rPr sz="1200" u="heavy" spc="-5" dirty="0">
                <a:uFill>
                  <a:solidFill>
                    <a:srgbClr val="000000"/>
                  </a:solidFill>
                </a:uFill>
                <a:latin typeface="Arial"/>
                <a:cs typeface="Arial"/>
              </a:rPr>
              <a:t>obligatoire</a:t>
            </a:r>
            <a:r>
              <a:rPr sz="1200" spc="-5" dirty="0">
                <a:latin typeface="Arial"/>
                <a:cs typeface="Arial"/>
              </a:rPr>
              <a:t> de déclarer les forfaits et </a:t>
            </a:r>
            <a:r>
              <a:rPr sz="1200" dirty="0">
                <a:latin typeface="Arial"/>
                <a:cs typeface="Arial"/>
              </a:rPr>
              <a:t>modifications  </a:t>
            </a:r>
            <a:r>
              <a:rPr sz="1200" spc="-5" dirty="0">
                <a:latin typeface="Arial"/>
                <a:cs typeface="Arial"/>
              </a:rPr>
              <a:t>des </a:t>
            </a:r>
            <a:r>
              <a:rPr sz="1200" dirty="0">
                <a:latin typeface="Arial"/>
                <a:cs typeface="Arial"/>
              </a:rPr>
              <a:t>relais </a:t>
            </a:r>
            <a:r>
              <a:rPr sz="1200" u="heavy" spc="-5" dirty="0">
                <a:uFill>
                  <a:solidFill>
                    <a:srgbClr val="000000"/>
                  </a:solidFill>
                </a:uFill>
                <a:latin typeface="Arial"/>
                <a:cs typeface="Arial"/>
              </a:rPr>
              <a:t>en ligne</a:t>
            </a:r>
            <a:r>
              <a:rPr sz="1200" spc="-5" dirty="0">
                <a:latin typeface="Arial"/>
                <a:cs typeface="Arial"/>
              </a:rPr>
              <a:t> </a:t>
            </a:r>
            <a:r>
              <a:rPr sz="1200" dirty="0">
                <a:latin typeface="Arial"/>
                <a:cs typeface="Arial"/>
              </a:rPr>
              <a:t>(code</a:t>
            </a:r>
            <a:r>
              <a:rPr sz="1200" spc="-10" dirty="0">
                <a:latin typeface="Arial"/>
                <a:cs typeface="Arial"/>
              </a:rPr>
              <a:t> </a:t>
            </a:r>
            <a:r>
              <a:rPr sz="1200" spc="-5" dirty="0">
                <a:latin typeface="Arial"/>
                <a:cs typeface="Arial"/>
              </a:rPr>
              <a:t>QR).</a:t>
            </a:r>
            <a:endParaRPr lang="fr-CA" sz="1200" spc="-5" dirty="0">
              <a:latin typeface="Arial"/>
              <a:cs typeface="Arial"/>
            </a:endParaRPr>
          </a:p>
          <a:p>
            <a:pPr marL="208279" marR="5080" indent="-196215">
              <a:lnSpc>
                <a:spcPct val="114999"/>
              </a:lnSpc>
              <a:spcBef>
                <a:spcPts val="100"/>
              </a:spcBef>
              <a:buChar char="●"/>
              <a:tabLst>
                <a:tab pos="208915" algn="l"/>
              </a:tabLst>
            </a:pPr>
            <a:endParaRPr sz="1200" dirty="0">
              <a:latin typeface="Arial"/>
              <a:cs typeface="Arial"/>
            </a:endParaRPr>
          </a:p>
          <a:p>
            <a:pPr marL="208279" marR="5080" indent="-196215">
              <a:lnSpc>
                <a:spcPct val="114999"/>
              </a:lnSpc>
              <a:buChar char="●"/>
              <a:tabLst>
                <a:tab pos="208915" algn="l"/>
              </a:tabLst>
            </a:pPr>
            <a:r>
              <a:rPr sz="1200" spc="-5" dirty="0">
                <a:latin typeface="Arial"/>
                <a:cs typeface="Arial"/>
              </a:rPr>
              <a:t>Il </a:t>
            </a:r>
            <a:r>
              <a:rPr sz="1200" dirty="0">
                <a:latin typeface="Arial"/>
                <a:cs typeface="Arial"/>
              </a:rPr>
              <a:t>y </a:t>
            </a:r>
            <a:r>
              <a:rPr sz="1200" spc="-5" dirty="0">
                <a:latin typeface="Arial"/>
                <a:cs typeface="Arial"/>
              </a:rPr>
              <a:t>aura un </a:t>
            </a:r>
            <a:r>
              <a:rPr sz="1200" dirty="0">
                <a:latin typeface="Arial"/>
                <a:cs typeface="Arial"/>
              </a:rPr>
              <a:t>code </a:t>
            </a:r>
            <a:r>
              <a:rPr sz="1200" spc="-5" dirty="0">
                <a:latin typeface="Arial"/>
                <a:cs typeface="Arial"/>
              </a:rPr>
              <a:t>QR </a:t>
            </a:r>
            <a:r>
              <a:rPr sz="1200" dirty="0">
                <a:latin typeface="Arial"/>
                <a:cs typeface="Arial"/>
              </a:rPr>
              <a:t>à </a:t>
            </a:r>
            <a:r>
              <a:rPr sz="1200" spc="-5" dirty="0">
                <a:latin typeface="Arial"/>
                <a:cs typeface="Arial"/>
              </a:rPr>
              <a:t>la table du Bureau de  </a:t>
            </a:r>
            <a:r>
              <a:rPr sz="1200" spc="-5" dirty="0" err="1">
                <a:latin typeface="Arial"/>
                <a:cs typeface="Arial"/>
              </a:rPr>
              <a:t>l’administration</a:t>
            </a:r>
            <a:r>
              <a:rPr sz="1200" spc="-5" dirty="0">
                <a:latin typeface="Arial"/>
                <a:cs typeface="Arial"/>
              </a:rPr>
              <a:t>.</a:t>
            </a:r>
            <a:endParaRPr lang="fr-CA" sz="1200" spc="-5" dirty="0">
              <a:latin typeface="Arial"/>
              <a:cs typeface="Arial"/>
            </a:endParaRPr>
          </a:p>
        </p:txBody>
      </p:sp>
      <p:pic>
        <p:nvPicPr>
          <p:cNvPr id="7" name="Picture 6">
            <a:extLst>
              <a:ext uri="{FF2B5EF4-FFF2-40B4-BE49-F238E27FC236}">
                <a16:creationId xmlns:a16="http://schemas.microsoft.com/office/drawing/2014/main" id="{B211A320-2DF8-1B49-10F7-11C8B429EF36}"/>
              </a:ext>
            </a:extLst>
          </p:cNvPr>
          <p:cNvPicPr>
            <a:picLocks noChangeAspect="1"/>
          </p:cNvPicPr>
          <p:nvPr/>
        </p:nvPicPr>
        <p:blipFill>
          <a:blip r:embed="rId4"/>
          <a:stretch>
            <a:fillRect/>
          </a:stretch>
        </p:blipFill>
        <p:spPr>
          <a:xfrm>
            <a:off x="366531" y="2038350"/>
            <a:ext cx="5489287" cy="1544214"/>
          </a:xfrm>
          <a:prstGeom prst="rect">
            <a:avLst/>
          </a:prstGeom>
        </p:spPr>
      </p:pic>
      <p:pic>
        <p:nvPicPr>
          <p:cNvPr id="16" name="Picture 15" descr="A qr code with a logo&#10;&#10;AI-generated content may be incorrect.">
            <a:extLst>
              <a:ext uri="{FF2B5EF4-FFF2-40B4-BE49-F238E27FC236}">
                <a16:creationId xmlns:a16="http://schemas.microsoft.com/office/drawing/2014/main" id="{3D929658-E223-658D-DEBB-D79CE41FEC5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78544" y="1372146"/>
            <a:ext cx="3028950" cy="302895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3999" cy="514349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8643652" y="4747878"/>
            <a:ext cx="257810" cy="257810"/>
          </a:xfrm>
          <a:custGeom>
            <a:avLst/>
            <a:gdLst/>
            <a:ahLst/>
            <a:cxnLst/>
            <a:rect l="l" t="t" r="r" b="b"/>
            <a:pathLst>
              <a:path w="257809" h="257810">
                <a:moveTo>
                  <a:pt x="128634" y="257269"/>
                </a:moveTo>
                <a:lnTo>
                  <a:pt x="87974" y="250711"/>
                </a:lnTo>
                <a:lnTo>
                  <a:pt x="52663" y="232450"/>
                </a:lnTo>
                <a:lnTo>
                  <a:pt x="24817" y="204605"/>
                </a:lnTo>
                <a:lnTo>
                  <a:pt x="6556" y="169293"/>
                </a:lnTo>
                <a:lnTo>
                  <a:pt x="0" y="128634"/>
                </a:lnTo>
                <a:lnTo>
                  <a:pt x="1682" y="107768"/>
                </a:lnTo>
                <a:lnTo>
                  <a:pt x="14356" y="69518"/>
                </a:lnTo>
                <a:lnTo>
                  <a:pt x="37674" y="37675"/>
                </a:lnTo>
                <a:lnTo>
                  <a:pt x="69518" y="14357"/>
                </a:lnTo>
                <a:lnTo>
                  <a:pt x="107768" y="1683"/>
                </a:lnTo>
                <a:lnTo>
                  <a:pt x="128634" y="0"/>
                </a:lnTo>
                <a:lnTo>
                  <a:pt x="149499" y="1683"/>
                </a:lnTo>
                <a:lnTo>
                  <a:pt x="187749" y="14357"/>
                </a:lnTo>
                <a:lnTo>
                  <a:pt x="219593" y="37675"/>
                </a:lnTo>
                <a:lnTo>
                  <a:pt x="242911" y="69518"/>
                </a:lnTo>
                <a:lnTo>
                  <a:pt x="255585" y="107768"/>
                </a:lnTo>
                <a:lnTo>
                  <a:pt x="257269" y="128634"/>
                </a:lnTo>
                <a:lnTo>
                  <a:pt x="255585" y="149500"/>
                </a:lnTo>
                <a:lnTo>
                  <a:pt x="242911" y="187750"/>
                </a:lnTo>
                <a:lnTo>
                  <a:pt x="219593" y="219593"/>
                </a:lnTo>
                <a:lnTo>
                  <a:pt x="187749" y="242911"/>
                </a:lnTo>
                <a:lnTo>
                  <a:pt x="149499" y="255586"/>
                </a:lnTo>
                <a:lnTo>
                  <a:pt x="128634" y="257269"/>
                </a:lnTo>
                <a:close/>
              </a:path>
            </a:pathLst>
          </a:custGeom>
          <a:solidFill>
            <a:srgbClr val="0A4994"/>
          </a:solidFill>
        </p:spPr>
        <p:txBody>
          <a:bodyPr wrap="square" lIns="0" tIns="0" rIns="0" bIns="0" rtlCol="0"/>
          <a:lstStyle/>
          <a:p>
            <a:endParaRPr/>
          </a:p>
        </p:txBody>
      </p:sp>
      <p:sp>
        <p:nvSpPr>
          <p:cNvPr id="5" name="object 5"/>
          <p:cNvSpPr/>
          <p:nvPr/>
        </p:nvSpPr>
        <p:spPr>
          <a:xfrm>
            <a:off x="503375" y="4218035"/>
            <a:ext cx="561749" cy="800577"/>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4" y="4865613"/>
            <a:ext cx="2720975" cy="231140"/>
          </a:xfrm>
          <a:custGeom>
            <a:avLst/>
            <a:gdLst/>
            <a:ahLst/>
            <a:cxnLst/>
            <a:rect l="l" t="t" r="r" b="b"/>
            <a:pathLst>
              <a:path w="2720975" h="231139">
                <a:moveTo>
                  <a:pt x="620569" y="230744"/>
                </a:moveTo>
                <a:lnTo>
                  <a:pt x="576670" y="230699"/>
                </a:lnTo>
                <a:lnTo>
                  <a:pt x="532799" y="230076"/>
                </a:lnTo>
                <a:lnTo>
                  <a:pt x="488983" y="228867"/>
                </a:lnTo>
                <a:lnTo>
                  <a:pt x="445251" y="227066"/>
                </a:lnTo>
                <a:lnTo>
                  <a:pt x="401632" y="224663"/>
                </a:lnTo>
                <a:lnTo>
                  <a:pt x="358154" y="221653"/>
                </a:lnTo>
                <a:lnTo>
                  <a:pt x="314844" y="218027"/>
                </a:lnTo>
                <a:lnTo>
                  <a:pt x="271732" y="213778"/>
                </a:lnTo>
                <a:lnTo>
                  <a:pt x="228844" y="208899"/>
                </a:lnTo>
                <a:lnTo>
                  <a:pt x="186211" y="203382"/>
                </a:lnTo>
                <a:lnTo>
                  <a:pt x="73017" y="187340"/>
                </a:lnTo>
                <a:lnTo>
                  <a:pt x="33622" y="180423"/>
                </a:lnTo>
                <a:lnTo>
                  <a:pt x="0" y="171612"/>
                </a:lnTo>
                <a:lnTo>
                  <a:pt x="0" y="0"/>
                </a:lnTo>
                <a:lnTo>
                  <a:pt x="2206" y="623"/>
                </a:lnTo>
                <a:lnTo>
                  <a:pt x="40076" y="13306"/>
                </a:lnTo>
                <a:lnTo>
                  <a:pt x="77673" y="24912"/>
                </a:lnTo>
                <a:lnTo>
                  <a:pt x="115978" y="35816"/>
                </a:lnTo>
                <a:lnTo>
                  <a:pt x="154948" y="46020"/>
                </a:lnTo>
                <a:lnTo>
                  <a:pt x="194539" y="55528"/>
                </a:lnTo>
                <a:lnTo>
                  <a:pt x="234708" y="64342"/>
                </a:lnTo>
                <a:lnTo>
                  <a:pt x="275409" y="72467"/>
                </a:lnTo>
                <a:lnTo>
                  <a:pt x="316601" y="79903"/>
                </a:lnTo>
                <a:lnTo>
                  <a:pt x="358238" y="86656"/>
                </a:lnTo>
                <a:lnTo>
                  <a:pt x="400278" y="92728"/>
                </a:lnTo>
                <a:lnTo>
                  <a:pt x="442675" y="98121"/>
                </a:lnTo>
                <a:lnTo>
                  <a:pt x="485386" y="102840"/>
                </a:lnTo>
                <a:lnTo>
                  <a:pt x="528369" y="106886"/>
                </a:lnTo>
                <a:lnTo>
                  <a:pt x="571578" y="110263"/>
                </a:lnTo>
                <a:lnTo>
                  <a:pt x="614970" y="112975"/>
                </a:lnTo>
                <a:lnTo>
                  <a:pt x="658501" y="115024"/>
                </a:lnTo>
                <a:lnTo>
                  <a:pt x="702128" y="116413"/>
                </a:lnTo>
                <a:lnTo>
                  <a:pt x="745806" y="117145"/>
                </a:lnTo>
                <a:lnTo>
                  <a:pt x="1533680" y="117224"/>
                </a:lnTo>
                <a:lnTo>
                  <a:pt x="1303511" y="161081"/>
                </a:lnTo>
                <a:lnTo>
                  <a:pt x="1221328" y="175640"/>
                </a:lnTo>
                <a:lnTo>
                  <a:pt x="1138513" y="189075"/>
                </a:lnTo>
                <a:lnTo>
                  <a:pt x="1096804" y="195256"/>
                </a:lnTo>
                <a:lnTo>
                  <a:pt x="1054856" y="201018"/>
                </a:lnTo>
                <a:lnTo>
                  <a:pt x="1012236" y="206347"/>
                </a:lnTo>
                <a:lnTo>
                  <a:pt x="969360" y="211174"/>
                </a:lnTo>
                <a:lnTo>
                  <a:pt x="926259" y="215488"/>
                </a:lnTo>
                <a:lnTo>
                  <a:pt x="882958" y="219284"/>
                </a:lnTo>
                <a:lnTo>
                  <a:pt x="839487" y="222553"/>
                </a:lnTo>
                <a:lnTo>
                  <a:pt x="795874" y="225288"/>
                </a:lnTo>
                <a:lnTo>
                  <a:pt x="752148" y="227483"/>
                </a:lnTo>
                <a:lnTo>
                  <a:pt x="708336" y="229128"/>
                </a:lnTo>
                <a:lnTo>
                  <a:pt x="664467" y="230218"/>
                </a:lnTo>
                <a:lnTo>
                  <a:pt x="620569" y="230744"/>
                </a:lnTo>
                <a:close/>
              </a:path>
              <a:path w="2720975" h="231139">
                <a:moveTo>
                  <a:pt x="1533680" y="117224"/>
                </a:moveTo>
                <a:lnTo>
                  <a:pt x="789491" y="117224"/>
                </a:lnTo>
                <a:lnTo>
                  <a:pt x="833141" y="116652"/>
                </a:lnTo>
                <a:lnTo>
                  <a:pt x="876711" y="115433"/>
                </a:lnTo>
                <a:lnTo>
                  <a:pt x="920429" y="113582"/>
                </a:lnTo>
                <a:lnTo>
                  <a:pt x="963986" y="111160"/>
                </a:lnTo>
                <a:lnTo>
                  <a:pt x="1007396" y="108214"/>
                </a:lnTo>
                <a:lnTo>
                  <a:pt x="1050672" y="104790"/>
                </a:lnTo>
                <a:lnTo>
                  <a:pt x="1136881" y="96701"/>
                </a:lnTo>
                <a:lnTo>
                  <a:pt x="1222724" y="87268"/>
                </a:lnTo>
                <a:lnTo>
                  <a:pt x="1607463" y="38287"/>
                </a:lnTo>
                <a:lnTo>
                  <a:pt x="1736312" y="23540"/>
                </a:lnTo>
                <a:lnTo>
                  <a:pt x="1821016" y="15430"/>
                </a:lnTo>
                <a:lnTo>
                  <a:pt x="1863046" y="12070"/>
                </a:lnTo>
                <a:lnTo>
                  <a:pt x="1905464" y="9167"/>
                </a:lnTo>
                <a:lnTo>
                  <a:pt x="1948198" y="6758"/>
                </a:lnTo>
                <a:lnTo>
                  <a:pt x="1991170" y="4881"/>
                </a:lnTo>
                <a:lnTo>
                  <a:pt x="2034308" y="3574"/>
                </a:lnTo>
                <a:lnTo>
                  <a:pt x="2077538" y="2876"/>
                </a:lnTo>
                <a:lnTo>
                  <a:pt x="2120785" y="2825"/>
                </a:lnTo>
                <a:lnTo>
                  <a:pt x="2163973" y="3458"/>
                </a:lnTo>
                <a:lnTo>
                  <a:pt x="2207029" y="4814"/>
                </a:lnTo>
                <a:lnTo>
                  <a:pt x="2249880" y="6930"/>
                </a:lnTo>
                <a:lnTo>
                  <a:pt x="2292448" y="9845"/>
                </a:lnTo>
                <a:lnTo>
                  <a:pt x="2334660" y="13597"/>
                </a:lnTo>
                <a:lnTo>
                  <a:pt x="2376443" y="18224"/>
                </a:lnTo>
                <a:lnTo>
                  <a:pt x="2417721" y="23763"/>
                </a:lnTo>
                <a:lnTo>
                  <a:pt x="2458420" y="30254"/>
                </a:lnTo>
                <a:lnTo>
                  <a:pt x="2480132" y="34309"/>
                </a:lnTo>
                <a:lnTo>
                  <a:pt x="2218395" y="34309"/>
                </a:lnTo>
                <a:lnTo>
                  <a:pt x="2175331" y="35004"/>
                </a:lnTo>
                <a:lnTo>
                  <a:pt x="2132266" y="36468"/>
                </a:lnTo>
                <a:lnTo>
                  <a:pt x="2089273" y="38657"/>
                </a:lnTo>
                <a:lnTo>
                  <a:pt x="2046424" y="41530"/>
                </a:lnTo>
                <a:lnTo>
                  <a:pt x="2003791" y="45044"/>
                </a:lnTo>
                <a:lnTo>
                  <a:pt x="1961446" y="49157"/>
                </a:lnTo>
                <a:lnTo>
                  <a:pt x="1919461" y="53826"/>
                </a:lnTo>
                <a:lnTo>
                  <a:pt x="1877909" y="59009"/>
                </a:lnTo>
                <a:lnTo>
                  <a:pt x="1836862" y="64665"/>
                </a:lnTo>
                <a:lnTo>
                  <a:pt x="1753644" y="77491"/>
                </a:lnTo>
                <a:lnTo>
                  <a:pt x="1630139" y="99025"/>
                </a:lnTo>
                <a:lnTo>
                  <a:pt x="1533680" y="117224"/>
                </a:lnTo>
                <a:close/>
              </a:path>
              <a:path w="2720975" h="231139">
                <a:moveTo>
                  <a:pt x="2720850" y="105508"/>
                </a:moveTo>
                <a:lnTo>
                  <a:pt x="2677836" y="91431"/>
                </a:lnTo>
                <a:lnTo>
                  <a:pt x="2633133" y="78933"/>
                </a:lnTo>
                <a:lnTo>
                  <a:pt x="2594043" y="69615"/>
                </a:lnTo>
                <a:lnTo>
                  <a:pt x="2554231" y="61489"/>
                </a:lnTo>
                <a:lnTo>
                  <a:pt x="2513769" y="54513"/>
                </a:lnTo>
                <a:lnTo>
                  <a:pt x="2472729" y="48644"/>
                </a:lnTo>
                <a:lnTo>
                  <a:pt x="2431183" y="43840"/>
                </a:lnTo>
                <a:lnTo>
                  <a:pt x="2389204" y="40058"/>
                </a:lnTo>
                <a:lnTo>
                  <a:pt x="2346863" y="37256"/>
                </a:lnTo>
                <a:lnTo>
                  <a:pt x="2304234" y="35392"/>
                </a:lnTo>
                <a:lnTo>
                  <a:pt x="2261387" y="34424"/>
                </a:lnTo>
                <a:lnTo>
                  <a:pt x="2218395" y="34309"/>
                </a:lnTo>
                <a:lnTo>
                  <a:pt x="2480132" y="34309"/>
                </a:lnTo>
                <a:lnTo>
                  <a:pt x="2537784" y="46240"/>
                </a:lnTo>
                <a:lnTo>
                  <a:pt x="2576300" y="55811"/>
                </a:lnTo>
                <a:lnTo>
                  <a:pt x="2613939" y="66486"/>
                </a:lnTo>
                <a:lnTo>
                  <a:pt x="2650626" y="78301"/>
                </a:lnTo>
                <a:lnTo>
                  <a:pt x="2686288" y="91296"/>
                </a:lnTo>
                <a:lnTo>
                  <a:pt x="2720850" y="105508"/>
                </a:lnTo>
                <a:close/>
              </a:path>
            </a:pathLst>
          </a:custGeom>
          <a:solidFill>
            <a:srgbClr val="00408F"/>
          </a:solidFill>
        </p:spPr>
        <p:txBody>
          <a:bodyPr wrap="square" lIns="0" tIns="0" rIns="0" bIns="0" rtlCol="0"/>
          <a:lstStyle/>
          <a:p>
            <a:endParaRPr/>
          </a:p>
        </p:txBody>
      </p:sp>
      <p:sp>
        <p:nvSpPr>
          <p:cNvPr id="7" name="object 7"/>
          <p:cNvSpPr/>
          <p:nvPr/>
        </p:nvSpPr>
        <p:spPr>
          <a:xfrm>
            <a:off x="951507" y="4930680"/>
            <a:ext cx="1929130" cy="213360"/>
          </a:xfrm>
          <a:custGeom>
            <a:avLst/>
            <a:gdLst/>
            <a:ahLst/>
            <a:cxnLst/>
            <a:rect l="l" t="t" r="r" b="b"/>
            <a:pathLst>
              <a:path w="1929130" h="213360">
                <a:moveTo>
                  <a:pt x="250957" y="190815"/>
                </a:moveTo>
                <a:lnTo>
                  <a:pt x="208420" y="190684"/>
                </a:lnTo>
                <a:lnTo>
                  <a:pt x="166064" y="189507"/>
                </a:lnTo>
                <a:lnTo>
                  <a:pt x="123966" y="187208"/>
                </a:lnTo>
                <a:lnTo>
                  <a:pt x="82206" y="183711"/>
                </a:lnTo>
                <a:lnTo>
                  <a:pt x="40857" y="178940"/>
                </a:lnTo>
                <a:lnTo>
                  <a:pt x="0" y="172820"/>
                </a:lnTo>
                <a:lnTo>
                  <a:pt x="43593" y="172315"/>
                </a:lnTo>
                <a:lnTo>
                  <a:pt x="86856" y="170647"/>
                </a:lnTo>
                <a:lnTo>
                  <a:pt x="129800" y="167905"/>
                </a:lnTo>
                <a:lnTo>
                  <a:pt x="172438" y="164178"/>
                </a:lnTo>
                <a:lnTo>
                  <a:pt x="214781" y="159555"/>
                </a:lnTo>
                <a:lnTo>
                  <a:pt x="256843" y="154128"/>
                </a:lnTo>
                <a:lnTo>
                  <a:pt x="298635" y="147984"/>
                </a:lnTo>
                <a:lnTo>
                  <a:pt x="340170" y="141214"/>
                </a:lnTo>
                <a:lnTo>
                  <a:pt x="381459" y="133908"/>
                </a:lnTo>
                <a:lnTo>
                  <a:pt x="463351" y="118042"/>
                </a:lnTo>
                <a:lnTo>
                  <a:pt x="742923" y="58941"/>
                </a:lnTo>
                <a:lnTo>
                  <a:pt x="822133" y="43523"/>
                </a:lnTo>
                <a:lnTo>
                  <a:pt x="862072" y="36330"/>
                </a:lnTo>
                <a:lnTo>
                  <a:pt x="902227" y="29576"/>
                </a:lnTo>
                <a:lnTo>
                  <a:pt x="942591" y="23332"/>
                </a:lnTo>
                <a:lnTo>
                  <a:pt x="983156" y="17673"/>
                </a:lnTo>
                <a:lnTo>
                  <a:pt x="1023920" y="12669"/>
                </a:lnTo>
                <a:lnTo>
                  <a:pt x="1064872" y="8392"/>
                </a:lnTo>
                <a:lnTo>
                  <a:pt x="1106009" y="4915"/>
                </a:lnTo>
                <a:lnTo>
                  <a:pt x="1147322" y="2309"/>
                </a:lnTo>
                <a:lnTo>
                  <a:pt x="1188807" y="647"/>
                </a:lnTo>
                <a:lnTo>
                  <a:pt x="1230458" y="0"/>
                </a:lnTo>
                <a:lnTo>
                  <a:pt x="1272267" y="440"/>
                </a:lnTo>
                <a:lnTo>
                  <a:pt x="1314727" y="2100"/>
                </a:lnTo>
                <a:lnTo>
                  <a:pt x="1357022" y="5030"/>
                </a:lnTo>
                <a:lnTo>
                  <a:pt x="1399032" y="9196"/>
                </a:lnTo>
                <a:lnTo>
                  <a:pt x="1440637" y="14570"/>
                </a:lnTo>
                <a:lnTo>
                  <a:pt x="1481717" y="21118"/>
                </a:lnTo>
                <a:lnTo>
                  <a:pt x="1522154" y="28809"/>
                </a:lnTo>
                <a:lnTo>
                  <a:pt x="1561827" y="37610"/>
                </a:lnTo>
                <a:lnTo>
                  <a:pt x="1600617" y="47491"/>
                </a:lnTo>
                <a:lnTo>
                  <a:pt x="1638405" y="58419"/>
                </a:lnTo>
                <a:lnTo>
                  <a:pt x="1675069" y="70364"/>
                </a:lnTo>
                <a:lnTo>
                  <a:pt x="1691056" y="76198"/>
                </a:lnTo>
                <a:lnTo>
                  <a:pt x="1284722" y="76198"/>
                </a:lnTo>
                <a:lnTo>
                  <a:pt x="1242146" y="76617"/>
                </a:lnTo>
                <a:lnTo>
                  <a:pt x="1199562" y="78107"/>
                </a:lnTo>
                <a:lnTo>
                  <a:pt x="1157665" y="80582"/>
                </a:lnTo>
                <a:lnTo>
                  <a:pt x="1116078" y="83955"/>
                </a:lnTo>
                <a:lnTo>
                  <a:pt x="1074768" y="88125"/>
                </a:lnTo>
                <a:lnTo>
                  <a:pt x="1033699" y="92990"/>
                </a:lnTo>
                <a:lnTo>
                  <a:pt x="992840" y="98448"/>
                </a:lnTo>
                <a:lnTo>
                  <a:pt x="952154" y="104398"/>
                </a:lnTo>
                <a:lnTo>
                  <a:pt x="871166" y="117364"/>
                </a:lnTo>
                <a:lnTo>
                  <a:pt x="750100" y="137960"/>
                </a:lnTo>
                <a:lnTo>
                  <a:pt x="669342" y="151257"/>
                </a:lnTo>
                <a:lnTo>
                  <a:pt x="588533" y="163292"/>
                </a:lnTo>
                <a:lnTo>
                  <a:pt x="547322" y="168803"/>
                </a:lnTo>
                <a:lnTo>
                  <a:pt x="505674" y="173873"/>
                </a:lnTo>
                <a:lnTo>
                  <a:pt x="463667" y="178428"/>
                </a:lnTo>
                <a:lnTo>
                  <a:pt x="421379" y="182391"/>
                </a:lnTo>
                <a:lnTo>
                  <a:pt x="378887" y="185687"/>
                </a:lnTo>
                <a:lnTo>
                  <a:pt x="336268" y="188241"/>
                </a:lnTo>
                <a:lnTo>
                  <a:pt x="293599" y="189974"/>
                </a:lnTo>
                <a:lnTo>
                  <a:pt x="250957" y="190815"/>
                </a:lnTo>
                <a:close/>
              </a:path>
              <a:path w="1929130" h="213360">
                <a:moveTo>
                  <a:pt x="1928850" y="212819"/>
                </a:moveTo>
                <a:lnTo>
                  <a:pt x="1923738" y="212819"/>
                </a:lnTo>
                <a:lnTo>
                  <a:pt x="1903816" y="202864"/>
                </a:lnTo>
                <a:lnTo>
                  <a:pt x="1871542" y="188191"/>
                </a:lnTo>
                <a:lnTo>
                  <a:pt x="1803453" y="161354"/>
                </a:lnTo>
                <a:lnTo>
                  <a:pt x="1731122" y="137955"/>
                </a:lnTo>
                <a:lnTo>
                  <a:pt x="1693590" y="127592"/>
                </a:lnTo>
                <a:lnTo>
                  <a:pt x="1655208" y="118130"/>
                </a:lnTo>
                <a:lnTo>
                  <a:pt x="1616070" y="109588"/>
                </a:lnTo>
                <a:lnTo>
                  <a:pt x="1576250" y="101982"/>
                </a:lnTo>
                <a:lnTo>
                  <a:pt x="1535824" y="95327"/>
                </a:lnTo>
                <a:lnTo>
                  <a:pt x="1494866" y="89637"/>
                </a:lnTo>
                <a:lnTo>
                  <a:pt x="1453452" y="84928"/>
                </a:lnTo>
                <a:lnTo>
                  <a:pt x="1411655" y="81215"/>
                </a:lnTo>
                <a:lnTo>
                  <a:pt x="1369551" y="78512"/>
                </a:lnTo>
                <a:lnTo>
                  <a:pt x="1327215" y="76835"/>
                </a:lnTo>
                <a:lnTo>
                  <a:pt x="1284722" y="76198"/>
                </a:lnTo>
                <a:lnTo>
                  <a:pt x="1691056" y="76198"/>
                </a:lnTo>
                <a:lnTo>
                  <a:pt x="1744554" y="97173"/>
                </a:lnTo>
                <a:lnTo>
                  <a:pt x="1808114" y="127667"/>
                </a:lnTo>
                <a:lnTo>
                  <a:pt x="1864791" y="161590"/>
                </a:lnTo>
                <a:lnTo>
                  <a:pt x="1913630" y="198690"/>
                </a:lnTo>
                <a:lnTo>
                  <a:pt x="1928850" y="212819"/>
                </a:lnTo>
                <a:close/>
              </a:path>
            </a:pathLst>
          </a:custGeom>
          <a:solidFill>
            <a:srgbClr val="00ABD9"/>
          </a:solidFill>
        </p:spPr>
        <p:txBody>
          <a:bodyPr wrap="square" lIns="0" tIns="0" rIns="0" bIns="0" rtlCol="0"/>
          <a:lstStyle/>
          <a:p>
            <a:endParaRPr/>
          </a:p>
        </p:txBody>
      </p:sp>
      <p:sp>
        <p:nvSpPr>
          <p:cNvPr id="8" name="object 8"/>
          <p:cNvSpPr/>
          <p:nvPr/>
        </p:nvSpPr>
        <p:spPr>
          <a:xfrm>
            <a:off x="8007887" y="0"/>
            <a:ext cx="1136650" cy="175895"/>
          </a:xfrm>
          <a:custGeom>
            <a:avLst/>
            <a:gdLst/>
            <a:ahLst/>
            <a:cxnLst/>
            <a:rect l="l" t="t" r="r" b="b"/>
            <a:pathLst>
              <a:path w="1136650" h="175895">
                <a:moveTo>
                  <a:pt x="229485" y="175336"/>
                </a:moveTo>
                <a:lnTo>
                  <a:pt x="136905" y="174891"/>
                </a:lnTo>
                <a:lnTo>
                  <a:pt x="0" y="172002"/>
                </a:lnTo>
                <a:lnTo>
                  <a:pt x="90507" y="168776"/>
                </a:lnTo>
                <a:lnTo>
                  <a:pt x="179710" y="164356"/>
                </a:lnTo>
                <a:lnTo>
                  <a:pt x="267334" y="158761"/>
                </a:lnTo>
                <a:lnTo>
                  <a:pt x="353108" y="152014"/>
                </a:lnTo>
                <a:lnTo>
                  <a:pt x="436760" y="144135"/>
                </a:lnTo>
                <a:lnTo>
                  <a:pt x="518018" y="135145"/>
                </a:lnTo>
                <a:lnTo>
                  <a:pt x="596610" y="125065"/>
                </a:lnTo>
                <a:lnTo>
                  <a:pt x="672262" y="113917"/>
                </a:lnTo>
                <a:lnTo>
                  <a:pt x="744703" y="101722"/>
                </a:lnTo>
                <a:lnTo>
                  <a:pt x="815330" y="88096"/>
                </a:lnTo>
                <a:lnTo>
                  <a:pt x="880906" y="73303"/>
                </a:lnTo>
                <a:lnTo>
                  <a:pt x="939846" y="57853"/>
                </a:lnTo>
                <a:lnTo>
                  <a:pt x="993495" y="41770"/>
                </a:lnTo>
                <a:lnTo>
                  <a:pt x="1043192" y="25078"/>
                </a:lnTo>
                <a:lnTo>
                  <a:pt x="1090284" y="7804"/>
                </a:lnTo>
                <a:lnTo>
                  <a:pt x="1110561" y="0"/>
                </a:lnTo>
                <a:lnTo>
                  <a:pt x="1136111" y="0"/>
                </a:lnTo>
                <a:lnTo>
                  <a:pt x="1136111" y="113201"/>
                </a:lnTo>
                <a:lnTo>
                  <a:pt x="1052872" y="124748"/>
                </a:lnTo>
                <a:lnTo>
                  <a:pt x="966814" y="135198"/>
                </a:lnTo>
                <a:lnTo>
                  <a:pt x="877922" y="144549"/>
                </a:lnTo>
                <a:lnTo>
                  <a:pt x="787538" y="152636"/>
                </a:lnTo>
                <a:lnTo>
                  <a:pt x="695858" y="159480"/>
                </a:lnTo>
                <a:lnTo>
                  <a:pt x="603211" y="165089"/>
                </a:lnTo>
                <a:lnTo>
                  <a:pt x="463142" y="171204"/>
                </a:lnTo>
                <a:lnTo>
                  <a:pt x="322734" y="174587"/>
                </a:lnTo>
                <a:lnTo>
                  <a:pt x="229485" y="175336"/>
                </a:lnTo>
                <a:close/>
              </a:path>
            </a:pathLst>
          </a:custGeom>
          <a:solidFill>
            <a:srgbClr val="FFED00"/>
          </a:solidFill>
        </p:spPr>
        <p:txBody>
          <a:bodyPr wrap="square" lIns="0" tIns="0" rIns="0" bIns="0" rtlCol="0"/>
          <a:lstStyle/>
          <a:p>
            <a:endParaRPr/>
          </a:p>
        </p:txBody>
      </p:sp>
      <p:sp>
        <p:nvSpPr>
          <p:cNvPr id="9" name="object 9"/>
          <p:cNvSpPr/>
          <p:nvPr/>
        </p:nvSpPr>
        <p:spPr>
          <a:xfrm>
            <a:off x="7034631" y="80310"/>
            <a:ext cx="2109470" cy="185420"/>
          </a:xfrm>
          <a:custGeom>
            <a:avLst/>
            <a:gdLst/>
            <a:ahLst/>
            <a:cxnLst/>
            <a:rect l="l" t="t" r="r" b="b"/>
            <a:pathLst>
              <a:path w="2109470" h="185420">
                <a:moveTo>
                  <a:pt x="2109342" y="93955"/>
                </a:moveTo>
                <a:lnTo>
                  <a:pt x="1497288" y="93955"/>
                </a:lnTo>
                <a:lnTo>
                  <a:pt x="1531155" y="93892"/>
                </a:lnTo>
                <a:lnTo>
                  <a:pt x="1565016" y="93305"/>
                </a:lnTo>
                <a:lnTo>
                  <a:pt x="1632586" y="90550"/>
                </a:lnTo>
                <a:lnTo>
                  <a:pt x="1699723" y="85669"/>
                </a:lnTo>
                <a:lnTo>
                  <a:pt x="1766158" y="78644"/>
                </a:lnTo>
                <a:lnTo>
                  <a:pt x="1831617" y="69455"/>
                </a:lnTo>
                <a:lnTo>
                  <a:pt x="1895831" y="58082"/>
                </a:lnTo>
                <a:lnTo>
                  <a:pt x="1958525" y="44506"/>
                </a:lnTo>
                <a:lnTo>
                  <a:pt x="2019430" y="28707"/>
                </a:lnTo>
                <a:lnTo>
                  <a:pt x="2078273" y="10665"/>
                </a:lnTo>
                <a:lnTo>
                  <a:pt x="2107632" y="499"/>
                </a:lnTo>
                <a:lnTo>
                  <a:pt x="2109342" y="0"/>
                </a:lnTo>
                <a:lnTo>
                  <a:pt x="2109342" y="93955"/>
                </a:lnTo>
                <a:close/>
              </a:path>
              <a:path w="2109470" h="185420">
                <a:moveTo>
                  <a:pt x="0" y="84565"/>
                </a:moveTo>
                <a:lnTo>
                  <a:pt x="54440" y="62759"/>
                </a:lnTo>
                <a:lnTo>
                  <a:pt x="112062" y="44733"/>
                </a:lnTo>
                <a:lnTo>
                  <a:pt x="172403" y="30243"/>
                </a:lnTo>
                <a:lnTo>
                  <a:pt x="235000" y="19046"/>
                </a:lnTo>
                <a:lnTo>
                  <a:pt x="299394" y="10898"/>
                </a:lnTo>
                <a:lnTo>
                  <a:pt x="365120" y="5554"/>
                </a:lnTo>
                <a:lnTo>
                  <a:pt x="431719" y="2771"/>
                </a:lnTo>
                <a:lnTo>
                  <a:pt x="465200" y="2264"/>
                </a:lnTo>
                <a:lnTo>
                  <a:pt x="498728" y="2305"/>
                </a:lnTo>
                <a:lnTo>
                  <a:pt x="565685" y="3912"/>
                </a:lnTo>
                <a:lnTo>
                  <a:pt x="632128" y="7347"/>
                </a:lnTo>
                <a:lnTo>
                  <a:pt x="697597" y="12367"/>
                </a:lnTo>
                <a:lnTo>
                  <a:pt x="763263" y="18867"/>
                </a:lnTo>
                <a:lnTo>
                  <a:pt x="837533" y="27498"/>
                </a:lnTo>
                <a:lnTo>
                  <a:pt x="389528" y="27498"/>
                </a:lnTo>
                <a:lnTo>
                  <a:pt x="356199" y="27591"/>
                </a:lnTo>
                <a:lnTo>
                  <a:pt x="289933" y="29861"/>
                </a:lnTo>
                <a:lnTo>
                  <a:pt x="224564" y="35137"/>
                </a:lnTo>
                <a:lnTo>
                  <a:pt x="160539" y="43692"/>
                </a:lnTo>
                <a:lnTo>
                  <a:pt x="98306" y="55797"/>
                </a:lnTo>
                <a:lnTo>
                  <a:pt x="33346" y="73282"/>
                </a:lnTo>
                <a:lnTo>
                  <a:pt x="0" y="84565"/>
                </a:lnTo>
                <a:close/>
              </a:path>
              <a:path w="2109470" h="185420">
                <a:moveTo>
                  <a:pt x="1628245" y="184942"/>
                </a:moveTo>
                <a:lnTo>
                  <a:pt x="1560203" y="183646"/>
                </a:lnTo>
                <a:lnTo>
                  <a:pt x="1492339" y="180569"/>
                </a:lnTo>
                <a:lnTo>
                  <a:pt x="1424828" y="175756"/>
                </a:lnTo>
                <a:lnTo>
                  <a:pt x="1357844" y="169256"/>
                </a:lnTo>
                <a:lnTo>
                  <a:pt x="1291563" y="161116"/>
                </a:lnTo>
                <a:lnTo>
                  <a:pt x="1226708" y="151544"/>
                </a:lnTo>
                <a:lnTo>
                  <a:pt x="1130599" y="135035"/>
                </a:lnTo>
                <a:lnTo>
                  <a:pt x="813768" y="73420"/>
                </a:lnTo>
                <a:lnTo>
                  <a:pt x="749827" y="62109"/>
                </a:lnTo>
                <a:lnTo>
                  <a:pt x="685312" y="51829"/>
                </a:lnTo>
                <a:lnTo>
                  <a:pt x="621277" y="43142"/>
                </a:lnTo>
                <a:lnTo>
                  <a:pt x="555900" y="36103"/>
                </a:lnTo>
                <a:lnTo>
                  <a:pt x="489630" y="30984"/>
                </a:lnTo>
                <a:lnTo>
                  <a:pt x="422913" y="28056"/>
                </a:lnTo>
                <a:lnTo>
                  <a:pt x="389528" y="27498"/>
                </a:lnTo>
                <a:lnTo>
                  <a:pt x="837533" y="27498"/>
                </a:lnTo>
                <a:lnTo>
                  <a:pt x="1161424" y="69945"/>
                </a:lnTo>
                <a:lnTo>
                  <a:pt x="1227974" y="77506"/>
                </a:lnTo>
                <a:lnTo>
                  <a:pt x="1294807" y="83990"/>
                </a:lnTo>
                <a:lnTo>
                  <a:pt x="1362011" y="89095"/>
                </a:lnTo>
                <a:lnTo>
                  <a:pt x="1429671" y="92519"/>
                </a:lnTo>
                <a:lnTo>
                  <a:pt x="1497288" y="93955"/>
                </a:lnTo>
                <a:lnTo>
                  <a:pt x="2109342" y="93955"/>
                </a:lnTo>
                <a:lnTo>
                  <a:pt x="2109342" y="137547"/>
                </a:lnTo>
                <a:lnTo>
                  <a:pt x="2052736" y="150153"/>
                </a:lnTo>
                <a:lnTo>
                  <a:pt x="1964981" y="163011"/>
                </a:lnTo>
                <a:lnTo>
                  <a:pt x="1898681" y="171343"/>
                </a:lnTo>
                <a:lnTo>
                  <a:pt x="1831682" y="177655"/>
                </a:lnTo>
                <a:lnTo>
                  <a:pt x="1764161" y="181993"/>
                </a:lnTo>
                <a:lnTo>
                  <a:pt x="1696289" y="184406"/>
                </a:lnTo>
                <a:lnTo>
                  <a:pt x="1662278" y="184905"/>
                </a:lnTo>
                <a:lnTo>
                  <a:pt x="1628245" y="184942"/>
                </a:lnTo>
                <a:close/>
              </a:path>
            </a:pathLst>
          </a:custGeom>
          <a:solidFill>
            <a:srgbClr val="00408F"/>
          </a:solidFill>
        </p:spPr>
        <p:txBody>
          <a:bodyPr wrap="square" lIns="0" tIns="0" rIns="0" bIns="0" rtlCol="0"/>
          <a:lstStyle/>
          <a:p>
            <a:endParaRPr/>
          </a:p>
        </p:txBody>
      </p:sp>
      <p:sp>
        <p:nvSpPr>
          <p:cNvPr id="10" name="object 10"/>
          <p:cNvSpPr txBox="1">
            <a:spLocks noGrp="1"/>
          </p:cNvSpPr>
          <p:nvPr>
            <p:ph type="title"/>
          </p:nvPr>
        </p:nvSpPr>
        <p:spPr>
          <a:xfrm>
            <a:off x="1973308" y="842426"/>
            <a:ext cx="1235075" cy="284480"/>
          </a:xfrm>
          <a:prstGeom prst="rect">
            <a:avLst/>
          </a:prstGeom>
        </p:spPr>
        <p:txBody>
          <a:bodyPr vert="horz" wrap="square" lIns="0" tIns="12700" rIns="0" bIns="0" rtlCol="0">
            <a:spAutoFit/>
          </a:bodyPr>
          <a:lstStyle/>
          <a:p>
            <a:pPr marL="12700">
              <a:lnSpc>
                <a:spcPct val="100000"/>
              </a:lnSpc>
              <a:spcBef>
                <a:spcPts val="100"/>
              </a:spcBef>
            </a:pPr>
            <a:r>
              <a:rPr sz="1700" spc="-5" dirty="0">
                <a:solidFill>
                  <a:srgbClr val="1F497D"/>
                </a:solidFill>
                <a:latin typeface="Arial"/>
                <a:cs typeface="Arial"/>
              </a:rPr>
              <a:t>PÉNALITÉS</a:t>
            </a:r>
            <a:endParaRPr sz="1700">
              <a:latin typeface="Arial"/>
              <a:cs typeface="Arial"/>
            </a:endParaRPr>
          </a:p>
        </p:txBody>
      </p:sp>
      <p:sp>
        <p:nvSpPr>
          <p:cNvPr id="15" name="object 15"/>
          <p:cNvSpPr txBox="1"/>
          <p:nvPr/>
        </p:nvSpPr>
        <p:spPr>
          <a:xfrm>
            <a:off x="8675534" y="4818603"/>
            <a:ext cx="192405" cy="139700"/>
          </a:xfrm>
          <a:prstGeom prst="rect">
            <a:avLst/>
          </a:prstGeom>
        </p:spPr>
        <p:txBody>
          <a:bodyPr vert="horz" wrap="square" lIns="0" tIns="0" rIns="0" bIns="0" rtlCol="0">
            <a:spAutoFit/>
          </a:bodyPr>
          <a:lstStyle/>
          <a:p>
            <a:pPr marL="38100">
              <a:lnSpc>
                <a:spcPts val="955"/>
              </a:lnSpc>
            </a:pPr>
            <a:fld id="{81D60167-4931-47E6-BA6A-407CBD079E47}" type="slidenum">
              <a:rPr sz="900" dirty="0">
                <a:solidFill>
                  <a:srgbClr val="FFFFFF"/>
                </a:solidFill>
                <a:latin typeface="Calibri"/>
                <a:cs typeface="Calibri"/>
              </a:rPr>
              <a:t>23</a:t>
            </a:fld>
            <a:endParaRPr sz="900">
              <a:latin typeface="Calibri"/>
              <a:cs typeface="Calibri"/>
            </a:endParaRPr>
          </a:p>
        </p:txBody>
      </p:sp>
      <p:sp>
        <p:nvSpPr>
          <p:cNvPr id="11" name="object 11"/>
          <p:cNvSpPr txBox="1"/>
          <p:nvPr/>
        </p:nvSpPr>
        <p:spPr>
          <a:xfrm>
            <a:off x="650075" y="1469807"/>
            <a:ext cx="6384556" cy="419538"/>
          </a:xfrm>
          <a:prstGeom prst="rect">
            <a:avLst/>
          </a:prstGeom>
        </p:spPr>
        <p:txBody>
          <a:bodyPr vert="horz" wrap="square" lIns="0" tIns="12700" rIns="0" bIns="0" rtlCol="0">
            <a:spAutoFit/>
          </a:bodyPr>
          <a:lstStyle/>
          <a:p>
            <a:pPr marL="12700" marR="5080" algn="just">
              <a:lnSpc>
                <a:spcPct val="114999"/>
              </a:lnSpc>
              <a:spcBef>
                <a:spcPts val="100"/>
              </a:spcBef>
            </a:pPr>
            <a:r>
              <a:rPr sz="1200" b="1" spc="-5" dirty="0">
                <a:solidFill>
                  <a:srgbClr val="FF0000"/>
                </a:solidFill>
                <a:latin typeface="Arial"/>
                <a:cs typeface="Arial"/>
              </a:rPr>
              <a:t>Les clubs </a:t>
            </a:r>
            <a:r>
              <a:rPr sz="1200" b="1" dirty="0">
                <a:solidFill>
                  <a:srgbClr val="FF0000"/>
                </a:solidFill>
                <a:latin typeface="Arial"/>
                <a:cs typeface="Arial"/>
              </a:rPr>
              <a:t>fautifs </a:t>
            </a:r>
            <a:r>
              <a:rPr sz="1200" b="1" spc="-5" dirty="0">
                <a:solidFill>
                  <a:srgbClr val="FF0000"/>
                </a:solidFill>
                <a:latin typeface="Arial"/>
                <a:cs typeface="Arial"/>
              </a:rPr>
              <a:t>recevront une </a:t>
            </a:r>
            <a:r>
              <a:rPr sz="1200" b="1" dirty="0">
                <a:solidFill>
                  <a:srgbClr val="FF0000"/>
                </a:solidFill>
                <a:latin typeface="Arial"/>
                <a:cs typeface="Arial"/>
              </a:rPr>
              <a:t>facture </a:t>
            </a:r>
            <a:r>
              <a:rPr sz="1200" b="1" spc="-5" dirty="0">
                <a:solidFill>
                  <a:srgbClr val="FF0000"/>
                </a:solidFill>
                <a:latin typeface="Arial"/>
                <a:cs typeface="Arial"/>
              </a:rPr>
              <a:t>pour les  pénalités </a:t>
            </a:r>
            <a:r>
              <a:rPr sz="1200" b="1" u="heavy" spc="-5" dirty="0">
                <a:solidFill>
                  <a:srgbClr val="FF0000"/>
                </a:solidFill>
                <a:uFill>
                  <a:solidFill>
                    <a:srgbClr val="FF0000"/>
                  </a:solidFill>
                </a:uFill>
                <a:latin typeface="Arial"/>
                <a:cs typeface="Arial"/>
              </a:rPr>
              <a:t>par courriel dans la semaine suivant la </a:t>
            </a:r>
            <a:r>
              <a:rPr sz="1200" b="1" spc="-5" dirty="0">
                <a:solidFill>
                  <a:srgbClr val="FF0000"/>
                </a:solidFill>
                <a:latin typeface="Arial"/>
                <a:cs typeface="Arial"/>
              </a:rPr>
              <a:t> </a:t>
            </a:r>
            <a:r>
              <a:rPr sz="1200" b="1" u="heavy" spc="-5" dirty="0">
                <a:solidFill>
                  <a:srgbClr val="FF0000"/>
                </a:solidFill>
                <a:uFill>
                  <a:solidFill>
                    <a:srgbClr val="FF0000"/>
                  </a:solidFill>
                </a:uFill>
                <a:latin typeface="Arial"/>
                <a:cs typeface="Arial"/>
              </a:rPr>
              <a:t>compétition</a:t>
            </a:r>
            <a:r>
              <a:rPr sz="1200" b="1" spc="-5" dirty="0">
                <a:solidFill>
                  <a:srgbClr val="FF0000"/>
                </a:solidFill>
                <a:latin typeface="Arial"/>
                <a:cs typeface="Arial"/>
              </a:rPr>
              <a:t> et devront les payer conformément aux  instructions</a:t>
            </a:r>
            <a:r>
              <a:rPr sz="1200" b="1" spc="-10" dirty="0">
                <a:solidFill>
                  <a:srgbClr val="FF0000"/>
                </a:solidFill>
                <a:latin typeface="Arial"/>
                <a:cs typeface="Arial"/>
              </a:rPr>
              <a:t> </a:t>
            </a:r>
            <a:r>
              <a:rPr sz="1200" b="1" dirty="0" err="1">
                <a:solidFill>
                  <a:srgbClr val="FF0000"/>
                </a:solidFill>
                <a:latin typeface="Arial"/>
                <a:cs typeface="Arial"/>
              </a:rPr>
              <a:t>fournies</a:t>
            </a:r>
            <a:r>
              <a:rPr sz="1200" b="1" dirty="0">
                <a:solidFill>
                  <a:srgbClr val="FF0000"/>
                </a:solidFill>
                <a:latin typeface="Arial"/>
                <a:cs typeface="Arial"/>
              </a:rPr>
              <a:t>.</a:t>
            </a:r>
            <a:endParaRPr lang="fr-CA" sz="1200" b="1" dirty="0">
              <a:solidFill>
                <a:srgbClr val="FF0000"/>
              </a:solidFill>
              <a:latin typeface="Arial"/>
              <a:cs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28BBAE3-E9FB-3CED-0682-23FEA7164312}"/>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72C3964C-DC2E-0ADA-2F47-67490E995F45}"/>
              </a:ext>
            </a:extLst>
          </p:cNvPr>
          <p:cNvSpPr/>
          <p:nvPr/>
        </p:nvSpPr>
        <p:spPr>
          <a:xfrm>
            <a:off x="0" y="0"/>
            <a:ext cx="9143999" cy="5143499"/>
          </a:xfrm>
          <a:prstGeom prst="rect">
            <a:avLst/>
          </a:prstGeom>
          <a:blipFill>
            <a:blip r:embed="rId2" cstate="print"/>
            <a:stretch>
              <a:fillRect/>
            </a:stretch>
          </a:blipFill>
        </p:spPr>
        <p:txBody>
          <a:bodyPr wrap="square" lIns="0" tIns="0" rIns="0" bIns="0" rtlCol="0"/>
          <a:lstStyle/>
          <a:p>
            <a:endParaRPr dirty="0"/>
          </a:p>
        </p:txBody>
      </p:sp>
      <p:sp>
        <p:nvSpPr>
          <p:cNvPr id="3" name="object 3">
            <a:extLst>
              <a:ext uri="{FF2B5EF4-FFF2-40B4-BE49-F238E27FC236}">
                <a16:creationId xmlns:a16="http://schemas.microsoft.com/office/drawing/2014/main" id="{3D1BFCAD-CBAE-1EF4-CD20-D2A39B80EF25}"/>
              </a:ext>
            </a:extLst>
          </p:cNvPr>
          <p:cNvSpPr/>
          <p:nvPr/>
        </p:nvSpPr>
        <p:spPr>
          <a:xfrm>
            <a:off x="8643652" y="4747878"/>
            <a:ext cx="257810" cy="257810"/>
          </a:xfrm>
          <a:custGeom>
            <a:avLst/>
            <a:gdLst/>
            <a:ahLst/>
            <a:cxnLst/>
            <a:rect l="l" t="t" r="r" b="b"/>
            <a:pathLst>
              <a:path w="257809" h="257810">
                <a:moveTo>
                  <a:pt x="128634" y="257269"/>
                </a:moveTo>
                <a:lnTo>
                  <a:pt x="87974" y="250711"/>
                </a:lnTo>
                <a:lnTo>
                  <a:pt x="52663" y="232450"/>
                </a:lnTo>
                <a:lnTo>
                  <a:pt x="24817" y="204605"/>
                </a:lnTo>
                <a:lnTo>
                  <a:pt x="6556" y="169293"/>
                </a:lnTo>
                <a:lnTo>
                  <a:pt x="0" y="128634"/>
                </a:lnTo>
                <a:lnTo>
                  <a:pt x="1682" y="107768"/>
                </a:lnTo>
                <a:lnTo>
                  <a:pt x="14356" y="69518"/>
                </a:lnTo>
                <a:lnTo>
                  <a:pt x="37674" y="37675"/>
                </a:lnTo>
                <a:lnTo>
                  <a:pt x="69518" y="14357"/>
                </a:lnTo>
                <a:lnTo>
                  <a:pt x="107768" y="1683"/>
                </a:lnTo>
                <a:lnTo>
                  <a:pt x="128634" y="0"/>
                </a:lnTo>
                <a:lnTo>
                  <a:pt x="149499" y="1683"/>
                </a:lnTo>
                <a:lnTo>
                  <a:pt x="187749" y="14357"/>
                </a:lnTo>
                <a:lnTo>
                  <a:pt x="219593" y="37675"/>
                </a:lnTo>
                <a:lnTo>
                  <a:pt x="242911" y="69518"/>
                </a:lnTo>
                <a:lnTo>
                  <a:pt x="255585" y="107768"/>
                </a:lnTo>
                <a:lnTo>
                  <a:pt x="257269" y="128634"/>
                </a:lnTo>
                <a:lnTo>
                  <a:pt x="255585" y="149500"/>
                </a:lnTo>
                <a:lnTo>
                  <a:pt x="242911" y="187750"/>
                </a:lnTo>
                <a:lnTo>
                  <a:pt x="219593" y="219593"/>
                </a:lnTo>
                <a:lnTo>
                  <a:pt x="187749" y="242911"/>
                </a:lnTo>
                <a:lnTo>
                  <a:pt x="149499" y="255586"/>
                </a:lnTo>
                <a:lnTo>
                  <a:pt x="128634" y="257269"/>
                </a:lnTo>
                <a:close/>
              </a:path>
            </a:pathLst>
          </a:custGeom>
          <a:solidFill>
            <a:srgbClr val="0A4994"/>
          </a:solidFill>
        </p:spPr>
        <p:txBody>
          <a:bodyPr wrap="square" lIns="0" tIns="0" rIns="0" bIns="0" rtlCol="0"/>
          <a:lstStyle/>
          <a:p>
            <a:endParaRPr/>
          </a:p>
        </p:txBody>
      </p:sp>
      <p:sp>
        <p:nvSpPr>
          <p:cNvPr id="5" name="object 5">
            <a:extLst>
              <a:ext uri="{FF2B5EF4-FFF2-40B4-BE49-F238E27FC236}">
                <a16:creationId xmlns:a16="http://schemas.microsoft.com/office/drawing/2014/main" id="{7743554A-EC60-452A-2D63-25A94D7143C6}"/>
              </a:ext>
            </a:extLst>
          </p:cNvPr>
          <p:cNvSpPr/>
          <p:nvPr/>
        </p:nvSpPr>
        <p:spPr>
          <a:xfrm>
            <a:off x="503375" y="4218035"/>
            <a:ext cx="561749" cy="800577"/>
          </a:xfrm>
          <a:prstGeom prst="rect">
            <a:avLst/>
          </a:prstGeom>
          <a:blipFill>
            <a:blip r:embed="rId3" cstate="print"/>
            <a:stretch>
              <a:fillRect/>
            </a:stretch>
          </a:blipFill>
        </p:spPr>
        <p:txBody>
          <a:bodyPr wrap="square" lIns="0" tIns="0" rIns="0" bIns="0" rtlCol="0"/>
          <a:lstStyle/>
          <a:p>
            <a:endParaRPr/>
          </a:p>
        </p:txBody>
      </p:sp>
      <p:sp>
        <p:nvSpPr>
          <p:cNvPr id="6" name="object 6">
            <a:extLst>
              <a:ext uri="{FF2B5EF4-FFF2-40B4-BE49-F238E27FC236}">
                <a16:creationId xmlns:a16="http://schemas.microsoft.com/office/drawing/2014/main" id="{2C95E255-1295-9720-A32A-3B039768E8AF}"/>
              </a:ext>
            </a:extLst>
          </p:cNvPr>
          <p:cNvSpPr/>
          <p:nvPr/>
        </p:nvSpPr>
        <p:spPr>
          <a:xfrm>
            <a:off x="4" y="4865613"/>
            <a:ext cx="2720975" cy="231140"/>
          </a:xfrm>
          <a:custGeom>
            <a:avLst/>
            <a:gdLst/>
            <a:ahLst/>
            <a:cxnLst/>
            <a:rect l="l" t="t" r="r" b="b"/>
            <a:pathLst>
              <a:path w="2720975" h="231139">
                <a:moveTo>
                  <a:pt x="620569" y="230744"/>
                </a:moveTo>
                <a:lnTo>
                  <a:pt x="576670" y="230699"/>
                </a:lnTo>
                <a:lnTo>
                  <a:pt x="532799" y="230076"/>
                </a:lnTo>
                <a:lnTo>
                  <a:pt x="488983" y="228867"/>
                </a:lnTo>
                <a:lnTo>
                  <a:pt x="445251" y="227066"/>
                </a:lnTo>
                <a:lnTo>
                  <a:pt x="401632" y="224663"/>
                </a:lnTo>
                <a:lnTo>
                  <a:pt x="358154" y="221653"/>
                </a:lnTo>
                <a:lnTo>
                  <a:pt x="314844" y="218027"/>
                </a:lnTo>
                <a:lnTo>
                  <a:pt x="271732" y="213778"/>
                </a:lnTo>
                <a:lnTo>
                  <a:pt x="228844" y="208899"/>
                </a:lnTo>
                <a:lnTo>
                  <a:pt x="186211" y="203382"/>
                </a:lnTo>
                <a:lnTo>
                  <a:pt x="73017" y="187340"/>
                </a:lnTo>
                <a:lnTo>
                  <a:pt x="33622" y="180423"/>
                </a:lnTo>
                <a:lnTo>
                  <a:pt x="0" y="171612"/>
                </a:lnTo>
                <a:lnTo>
                  <a:pt x="0" y="0"/>
                </a:lnTo>
                <a:lnTo>
                  <a:pt x="2206" y="623"/>
                </a:lnTo>
                <a:lnTo>
                  <a:pt x="40076" y="13306"/>
                </a:lnTo>
                <a:lnTo>
                  <a:pt x="77673" y="24912"/>
                </a:lnTo>
                <a:lnTo>
                  <a:pt x="115978" y="35816"/>
                </a:lnTo>
                <a:lnTo>
                  <a:pt x="154948" y="46020"/>
                </a:lnTo>
                <a:lnTo>
                  <a:pt x="194539" y="55528"/>
                </a:lnTo>
                <a:lnTo>
                  <a:pt x="234708" y="64342"/>
                </a:lnTo>
                <a:lnTo>
                  <a:pt x="275409" y="72467"/>
                </a:lnTo>
                <a:lnTo>
                  <a:pt x="316601" y="79903"/>
                </a:lnTo>
                <a:lnTo>
                  <a:pt x="358238" y="86656"/>
                </a:lnTo>
                <a:lnTo>
                  <a:pt x="400278" y="92728"/>
                </a:lnTo>
                <a:lnTo>
                  <a:pt x="442675" y="98121"/>
                </a:lnTo>
                <a:lnTo>
                  <a:pt x="485386" y="102840"/>
                </a:lnTo>
                <a:lnTo>
                  <a:pt x="528369" y="106886"/>
                </a:lnTo>
                <a:lnTo>
                  <a:pt x="571578" y="110263"/>
                </a:lnTo>
                <a:lnTo>
                  <a:pt x="614970" y="112975"/>
                </a:lnTo>
                <a:lnTo>
                  <a:pt x="658501" y="115024"/>
                </a:lnTo>
                <a:lnTo>
                  <a:pt x="702128" y="116413"/>
                </a:lnTo>
                <a:lnTo>
                  <a:pt x="745806" y="117145"/>
                </a:lnTo>
                <a:lnTo>
                  <a:pt x="1533680" y="117224"/>
                </a:lnTo>
                <a:lnTo>
                  <a:pt x="1303511" y="161081"/>
                </a:lnTo>
                <a:lnTo>
                  <a:pt x="1221328" y="175640"/>
                </a:lnTo>
                <a:lnTo>
                  <a:pt x="1138513" y="189075"/>
                </a:lnTo>
                <a:lnTo>
                  <a:pt x="1096804" y="195256"/>
                </a:lnTo>
                <a:lnTo>
                  <a:pt x="1054856" y="201018"/>
                </a:lnTo>
                <a:lnTo>
                  <a:pt x="1012236" y="206347"/>
                </a:lnTo>
                <a:lnTo>
                  <a:pt x="969360" y="211174"/>
                </a:lnTo>
                <a:lnTo>
                  <a:pt x="926259" y="215488"/>
                </a:lnTo>
                <a:lnTo>
                  <a:pt x="882958" y="219284"/>
                </a:lnTo>
                <a:lnTo>
                  <a:pt x="839487" y="222553"/>
                </a:lnTo>
                <a:lnTo>
                  <a:pt x="795874" y="225288"/>
                </a:lnTo>
                <a:lnTo>
                  <a:pt x="752148" y="227483"/>
                </a:lnTo>
                <a:lnTo>
                  <a:pt x="708336" y="229128"/>
                </a:lnTo>
                <a:lnTo>
                  <a:pt x="664467" y="230218"/>
                </a:lnTo>
                <a:lnTo>
                  <a:pt x="620569" y="230744"/>
                </a:lnTo>
                <a:close/>
              </a:path>
              <a:path w="2720975" h="231139">
                <a:moveTo>
                  <a:pt x="1533680" y="117224"/>
                </a:moveTo>
                <a:lnTo>
                  <a:pt x="789491" y="117224"/>
                </a:lnTo>
                <a:lnTo>
                  <a:pt x="833141" y="116652"/>
                </a:lnTo>
                <a:lnTo>
                  <a:pt x="876711" y="115433"/>
                </a:lnTo>
                <a:lnTo>
                  <a:pt x="920429" y="113582"/>
                </a:lnTo>
                <a:lnTo>
                  <a:pt x="963986" y="111160"/>
                </a:lnTo>
                <a:lnTo>
                  <a:pt x="1007396" y="108214"/>
                </a:lnTo>
                <a:lnTo>
                  <a:pt x="1050672" y="104790"/>
                </a:lnTo>
                <a:lnTo>
                  <a:pt x="1136881" y="96701"/>
                </a:lnTo>
                <a:lnTo>
                  <a:pt x="1222724" y="87268"/>
                </a:lnTo>
                <a:lnTo>
                  <a:pt x="1607463" y="38287"/>
                </a:lnTo>
                <a:lnTo>
                  <a:pt x="1736312" y="23540"/>
                </a:lnTo>
                <a:lnTo>
                  <a:pt x="1821016" y="15430"/>
                </a:lnTo>
                <a:lnTo>
                  <a:pt x="1863046" y="12070"/>
                </a:lnTo>
                <a:lnTo>
                  <a:pt x="1905464" y="9167"/>
                </a:lnTo>
                <a:lnTo>
                  <a:pt x="1948198" y="6758"/>
                </a:lnTo>
                <a:lnTo>
                  <a:pt x="1991170" y="4881"/>
                </a:lnTo>
                <a:lnTo>
                  <a:pt x="2034308" y="3574"/>
                </a:lnTo>
                <a:lnTo>
                  <a:pt x="2077538" y="2876"/>
                </a:lnTo>
                <a:lnTo>
                  <a:pt x="2120785" y="2825"/>
                </a:lnTo>
                <a:lnTo>
                  <a:pt x="2163973" y="3458"/>
                </a:lnTo>
                <a:lnTo>
                  <a:pt x="2207029" y="4814"/>
                </a:lnTo>
                <a:lnTo>
                  <a:pt x="2249880" y="6930"/>
                </a:lnTo>
                <a:lnTo>
                  <a:pt x="2292448" y="9845"/>
                </a:lnTo>
                <a:lnTo>
                  <a:pt x="2334660" y="13597"/>
                </a:lnTo>
                <a:lnTo>
                  <a:pt x="2376443" y="18224"/>
                </a:lnTo>
                <a:lnTo>
                  <a:pt x="2417721" y="23763"/>
                </a:lnTo>
                <a:lnTo>
                  <a:pt x="2458420" y="30254"/>
                </a:lnTo>
                <a:lnTo>
                  <a:pt x="2480132" y="34309"/>
                </a:lnTo>
                <a:lnTo>
                  <a:pt x="2218395" y="34309"/>
                </a:lnTo>
                <a:lnTo>
                  <a:pt x="2175331" y="35004"/>
                </a:lnTo>
                <a:lnTo>
                  <a:pt x="2132266" y="36468"/>
                </a:lnTo>
                <a:lnTo>
                  <a:pt x="2089273" y="38657"/>
                </a:lnTo>
                <a:lnTo>
                  <a:pt x="2046424" y="41530"/>
                </a:lnTo>
                <a:lnTo>
                  <a:pt x="2003791" y="45044"/>
                </a:lnTo>
                <a:lnTo>
                  <a:pt x="1961446" y="49157"/>
                </a:lnTo>
                <a:lnTo>
                  <a:pt x="1919461" y="53826"/>
                </a:lnTo>
                <a:lnTo>
                  <a:pt x="1877909" y="59009"/>
                </a:lnTo>
                <a:lnTo>
                  <a:pt x="1836862" y="64665"/>
                </a:lnTo>
                <a:lnTo>
                  <a:pt x="1753644" y="77491"/>
                </a:lnTo>
                <a:lnTo>
                  <a:pt x="1630139" y="99025"/>
                </a:lnTo>
                <a:lnTo>
                  <a:pt x="1533680" y="117224"/>
                </a:lnTo>
                <a:close/>
              </a:path>
              <a:path w="2720975" h="231139">
                <a:moveTo>
                  <a:pt x="2720850" y="105508"/>
                </a:moveTo>
                <a:lnTo>
                  <a:pt x="2677836" y="91431"/>
                </a:lnTo>
                <a:lnTo>
                  <a:pt x="2633133" y="78933"/>
                </a:lnTo>
                <a:lnTo>
                  <a:pt x="2594043" y="69615"/>
                </a:lnTo>
                <a:lnTo>
                  <a:pt x="2554231" y="61489"/>
                </a:lnTo>
                <a:lnTo>
                  <a:pt x="2513769" y="54513"/>
                </a:lnTo>
                <a:lnTo>
                  <a:pt x="2472729" y="48644"/>
                </a:lnTo>
                <a:lnTo>
                  <a:pt x="2431183" y="43840"/>
                </a:lnTo>
                <a:lnTo>
                  <a:pt x="2389204" y="40058"/>
                </a:lnTo>
                <a:lnTo>
                  <a:pt x="2346863" y="37256"/>
                </a:lnTo>
                <a:lnTo>
                  <a:pt x="2304234" y="35392"/>
                </a:lnTo>
                <a:lnTo>
                  <a:pt x="2261387" y="34424"/>
                </a:lnTo>
                <a:lnTo>
                  <a:pt x="2218395" y="34309"/>
                </a:lnTo>
                <a:lnTo>
                  <a:pt x="2480132" y="34309"/>
                </a:lnTo>
                <a:lnTo>
                  <a:pt x="2537784" y="46240"/>
                </a:lnTo>
                <a:lnTo>
                  <a:pt x="2576300" y="55811"/>
                </a:lnTo>
                <a:lnTo>
                  <a:pt x="2613939" y="66486"/>
                </a:lnTo>
                <a:lnTo>
                  <a:pt x="2650626" y="78301"/>
                </a:lnTo>
                <a:lnTo>
                  <a:pt x="2686288" y="91296"/>
                </a:lnTo>
                <a:lnTo>
                  <a:pt x="2720850" y="105508"/>
                </a:lnTo>
                <a:close/>
              </a:path>
            </a:pathLst>
          </a:custGeom>
          <a:solidFill>
            <a:srgbClr val="00408F"/>
          </a:solidFill>
        </p:spPr>
        <p:txBody>
          <a:bodyPr wrap="square" lIns="0" tIns="0" rIns="0" bIns="0" rtlCol="0"/>
          <a:lstStyle/>
          <a:p>
            <a:endParaRPr/>
          </a:p>
        </p:txBody>
      </p:sp>
      <p:sp>
        <p:nvSpPr>
          <p:cNvPr id="7" name="object 7">
            <a:extLst>
              <a:ext uri="{FF2B5EF4-FFF2-40B4-BE49-F238E27FC236}">
                <a16:creationId xmlns:a16="http://schemas.microsoft.com/office/drawing/2014/main" id="{EF4C65A4-609A-F13C-2FB6-785FFE2519BA}"/>
              </a:ext>
            </a:extLst>
          </p:cNvPr>
          <p:cNvSpPr/>
          <p:nvPr/>
        </p:nvSpPr>
        <p:spPr>
          <a:xfrm>
            <a:off x="951507" y="4930680"/>
            <a:ext cx="1929130" cy="213360"/>
          </a:xfrm>
          <a:custGeom>
            <a:avLst/>
            <a:gdLst/>
            <a:ahLst/>
            <a:cxnLst/>
            <a:rect l="l" t="t" r="r" b="b"/>
            <a:pathLst>
              <a:path w="1929130" h="213360">
                <a:moveTo>
                  <a:pt x="250957" y="190815"/>
                </a:moveTo>
                <a:lnTo>
                  <a:pt x="208420" y="190684"/>
                </a:lnTo>
                <a:lnTo>
                  <a:pt x="166064" y="189507"/>
                </a:lnTo>
                <a:lnTo>
                  <a:pt x="123966" y="187208"/>
                </a:lnTo>
                <a:lnTo>
                  <a:pt x="82206" y="183711"/>
                </a:lnTo>
                <a:lnTo>
                  <a:pt x="40857" y="178940"/>
                </a:lnTo>
                <a:lnTo>
                  <a:pt x="0" y="172820"/>
                </a:lnTo>
                <a:lnTo>
                  <a:pt x="43593" y="172315"/>
                </a:lnTo>
                <a:lnTo>
                  <a:pt x="86856" y="170647"/>
                </a:lnTo>
                <a:lnTo>
                  <a:pt x="129800" y="167905"/>
                </a:lnTo>
                <a:lnTo>
                  <a:pt x="172438" y="164178"/>
                </a:lnTo>
                <a:lnTo>
                  <a:pt x="214781" y="159555"/>
                </a:lnTo>
                <a:lnTo>
                  <a:pt x="256843" y="154128"/>
                </a:lnTo>
                <a:lnTo>
                  <a:pt x="298635" y="147984"/>
                </a:lnTo>
                <a:lnTo>
                  <a:pt x="340170" y="141214"/>
                </a:lnTo>
                <a:lnTo>
                  <a:pt x="381459" y="133908"/>
                </a:lnTo>
                <a:lnTo>
                  <a:pt x="463351" y="118042"/>
                </a:lnTo>
                <a:lnTo>
                  <a:pt x="742923" y="58941"/>
                </a:lnTo>
                <a:lnTo>
                  <a:pt x="822133" y="43523"/>
                </a:lnTo>
                <a:lnTo>
                  <a:pt x="862072" y="36330"/>
                </a:lnTo>
                <a:lnTo>
                  <a:pt x="902227" y="29576"/>
                </a:lnTo>
                <a:lnTo>
                  <a:pt x="942591" y="23332"/>
                </a:lnTo>
                <a:lnTo>
                  <a:pt x="983156" y="17673"/>
                </a:lnTo>
                <a:lnTo>
                  <a:pt x="1023920" y="12669"/>
                </a:lnTo>
                <a:lnTo>
                  <a:pt x="1064872" y="8392"/>
                </a:lnTo>
                <a:lnTo>
                  <a:pt x="1106009" y="4915"/>
                </a:lnTo>
                <a:lnTo>
                  <a:pt x="1147322" y="2309"/>
                </a:lnTo>
                <a:lnTo>
                  <a:pt x="1188807" y="647"/>
                </a:lnTo>
                <a:lnTo>
                  <a:pt x="1230458" y="0"/>
                </a:lnTo>
                <a:lnTo>
                  <a:pt x="1272267" y="440"/>
                </a:lnTo>
                <a:lnTo>
                  <a:pt x="1314727" y="2100"/>
                </a:lnTo>
                <a:lnTo>
                  <a:pt x="1357022" y="5030"/>
                </a:lnTo>
                <a:lnTo>
                  <a:pt x="1399032" y="9196"/>
                </a:lnTo>
                <a:lnTo>
                  <a:pt x="1440637" y="14570"/>
                </a:lnTo>
                <a:lnTo>
                  <a:pt x="1481717" y="21118"/>
                </a:lnTo>
                <a:lnTo>
                  <a:pt x="1522154" y="28809"/>
                </a:lnTo>
                <a:lnTo>
                  <a:pt x="1561827" y="37610"/>
                </a:lnTo>
                <a:lnTo>
                  <a:pt x="1600617" y="47491"/>
                </a:lnTo>
                <a:lnTo>
                  <a:pt x="1638405" y="58419"/>
                </a:lnTo>
                <a:lnTo>
                  <a:pt x="1675069" y="70364"/>
                </a:lnTo>
                <a:lnTo>
                  <a:pt x="1691056" y="76198"/>
                </a:lnTo>
                <a:lnTo>
                  <a:pt x="1284722" y="76198"/>
                </a:lnTo>
                <a:lnTo>
                  <a:pt x="1242146" y="76617"/>
                </a:lnTo>
                <a:lnTo>
                  <a:pt x="1199562" y="78107"/>
                </a:lnTo>
                <a:lnTo>
                  <a:pt x="1157665" y="80582"/>
                </a:lnTo>
                <a:lnTo>
                  <a:pt x="1116078" y="83955"/>
                </a:lnTo>
                <a:lnTo>
                  <a:pt x="1074768" y="88125"/>
                </a:lnTo>
                <a:lnTo>
                  <a:pt x="1033699" y="92990"/>
                </a:lnTo>
                <a:lnTo>
                  <a:pt x="992840" y="98448"/>
                </a:lnTo>
                <a:lnTo>
                  <a:pt x="952154" y="104398"/>
                </a:lnTo>
                <a:lnTo>
                  <a:pt x="871166" y="117364"/>
                </a:lnTo>
                <a:lnTo>
                  <a:pt x="750100" y="137960"/>
                </a:lnTo>
                <a:lnTo>
                  <a:pt x="669342" y="151257"/>
                </a:lnTo>
                <a:lnTo>
                  <a:pt x="588533" y="163292"/>
                </a:lnTo>
                <a:lnTo>
                  <a:pt x="547322" y="168803"/>
                </a:lnTo>
                <a:lnTo>
                  <a:pt x="505674" y="173873"/>
                </a:lnTo>
                <a:lnTo>
                  <a:pt x="463667" y="178428"/>
                </a:lnTo>
                <a:lnTo>
                  <a:pt x="421379" y="182391"/>
                </a:lnTo>
                <a:lnTo>
                  <a:pt x="378887" y="185687"/>
                </a:lnTo>
                <a:lnTo>
                  <a:pt x="336268" y="188241"/>
                </a:lnTo>
                <a:lnTo>
                  <a:pt x="293599" y="189974"/>
                </a:lnTo>
                <a:lnTo>
                  <a:pt x="250957" y="190815"/>
                </a:lnTo>
                <a:close/>
              </a:path>
              <a:path w="1929130" h="213360">
                <a:moveTo>
                  <a:pt x="1928850" y="212819"/>
                </a:moveTo>
                <a:lnTo>
                  <a:pt x="1923738" y="212819"/>
                </a:lnTo>
                <a:lnTo>
                  <a:pt x="1903816" y="202864"/>
                </a:lnTo>
                <a:lnTo>
                  <a:pt x="1871542" y="188191"/>
                </a:lnTo>
                <a:lnTo>
                  <a:pt x="1803453" y="161354"/>
                </a:lnTo>
                <a:lnTo>
                  <a:pt x="1731122" y="137955"/>
                </a:lnTo>
                <a:lnTo>
                  <a:pt x="1693590" y="127592"/>
                </a:lnTo>
                <a:lnTo>
                  <a:pt x="1655208" y="118130"/>
                </a:lnTo>
                <a:lnTo>
                  <a:pt x="1616070" y="109588"/>
                </a:lnTo>
                <a:lnTo>
                  <a:pt x="1576250" y="101982"/>
                </a:lnTo>
                <a:lnTo>
                  <a:pt x="1535824" y="95327"/>
                </a:lnTo>
                <a:lnTo>
                  <a:pt x="1494866" y="89637"/>
                </a:lnTo>
                <a:lnTo>
                  <a:pt x="1453452" y="84928"/>
                </a:lnTo>
                <a:lnTo>
                  <a:pt x="1411655" y="81215"/>
                </a:lnTo>
                <a:lnTo>
                  <a:pt x="1369551" y="78512"/>
                </a:lnTo>
                <a:lnTo>
                  <a:pt x="1327215" y="76835"/>
                </a:lnTo>
                <a:lnTo>
                  <a:pt x="1284722" y="76198"/>
                </a:lnTo>
                <a:lnTo>
                  <a:pt x="1691056" y="76198"/>
                </a:lnTo>
                <a:lnTo>
                  <a:pt x="1744554" y="97173"/>
                </a:lnTo>
                <a:lnTo>
                  <a:pt x="1808114" y="127667"/>
                </a:lnTo>
                <a:lnTo>
                  <a:pt x="1864791" y="161590"/>
                </a:lnTo>
                <a:lnTo>
                  <a:pt x="1913630" y="198690"/>
                </a:lnTo>
                <a:lnTo>
                  <a:pt x="1928850" y="212819"/>
                </a:lnTo>
                <a:close/>
              </a:path>
            </a:pathLst>
          </a:custGeom>
          <a:solidFill>
            <a:srgbClr val="00ABD9"/>
          </a:solidFill>
        </p:spPr>
        <p:txBody>
          <a:bodyPr wrap="square" lIns="0" tIns="0" rIns="0" bIns="0" rtlCol="0"/>
          <a:lstStyle/>
          <a:p>
            <a:endParaRPr/>
          </a:p>
        </p:txBody>
      </p:sp>
      <p:sp>
        <p:nvSpPr>
          <p:cNvPr id="8" name="object 8">
            <a:extLst>
              <a:ext uri="{FF2B5EF4-FFF2-40B4-BE49-F238E27FC236}">
                <a16:creationId xmlns:a16="http://schemas.microsoft.com/office/drawing/2014/main" id="{93A9DE63-CF50-F01C-7B44-10560F302983}"/>
              </a:ext>
            </a:extLst>
          </p:cNvPr>
          <p:cNvSpPr/>
          <p:nvPr/>
        </p:nvSpPr>
        <p:spPr>
          <a:xfrm>
            <a:off x="8007887" y="0"/>
            <a:ext cx="1136650" cy="175895"/>
          </a:xfrm>
          <a:custGeom>
            <a:avLst/>
            <a:gdLst/>
            <a:ahLst/>
            <a:cxnLst/>
            <a:rect l="l" t="t" r="r" b="b"/>
            <a:pathLst>
              <a:path w="1136650" h="175895">
                <a:moveTo>
                  <a:pt x="229485" y="175336"/>
                </a:moveTo>
                <a:lnTo>
                  <a:pt x="136905" y="174891"/>
                </a:lnTo>
                <a:lnTo>
                  <a:pt x="0" y="172002"/>
                </a:lnTo>
                <a:lnTo>
                  <a:pt x="90507" y="168776"/>
                </a:lnTo>
                <a:lnTo>
                  <a:pt x="179710" y="164356"/>
                </a:lnTo>
                <a:lnTo>
                  <a:pt x="267334" y="158761"/>
                </a:lnTo>
                <a:lnTo>
                  <a:pt x="353108" y="152014"/>
                </a:lnTo>
                <a:lnTo>
                  <a:pt x="436760" y="144135"/>
                </a:lnTo>
                <a:lnTo>
                  <a:pt x="518018" y="135145"/>
                </a:lnTo>
                <a:lnTo>
                  <a:pt x="596610" y="125065"/>
                </a:lnTo>
                <a:lnTo>
                  <a:pt x="672262" y="113917"/>
                </a:lnTo>
                <a:lnTo>
                  <a:pt x="744703" y="101722"/>
                </a:lnTo>
                <a:lnTo>
                  <a:pt x="815330" y="88096"/>
                </a:lnTo>
                <a:lnTo>
                  <a:pt x="880906" y="73303"/>
                </a:lnTo>
                <a:lnTo>
                  <a:pt x="939846" y="57853"/>
                </a:lnTo>
                <a:lnTo>
                  <a:pt x="993495" y="41770"/>
                </a:lnTo>
                <a:lnTo>
                  <a:pt x="1043192" y="25078"/>
                </a:lnTo>
                <a:lnTo>
                  <a:pt x="1090284" y="7804"/>
                </a:lnTo>
                <a:lnTo>
                  <a:pt x="1110561" y="0"/>
                </a:lnTo>
                <a:lnTo>
                  <a:pt x="1136111" y="0"/>
                </a:lnTo>
                <a:lnTo>
                  <a:pt x="1136111" y="113201"/>
                </a:lnTo>
                <a:lnTo>
                  <a:pt x="1052872" y="124748"/>
                </a:lnTo>
                <a:lnTo>
                  <a:pt x="966814" y="135198"/>
                </a:lnTo>
                <a:lnTo>
                  <a:pt x="877922" y="144549"/>
                </a:lnTo>
                <a:lnTo>
                  <a:pt x="787538" y="152636"/>
                </a:lnTo>
                <a:lnTo>
                  <a:pt x="695858" y="159480"/>
                </a:lnTo>
                <a:lnTo>
                  <a:pt x="603211" y="165089"/>
                </a:lnTo>
                <a:lnTo>
                  <a:pt x="463142" y="171204"/>
                </a:lnTo>
                <a:lnTo>
                  <a:pt x="322734" y="174587"/>
                </a:lnTo>
                <a:lnTo>
                  <a:pt x="229485" y="175336"/>
                </a:lnTo>
                <a:close/>
              </a:path>
            </a:pathLst>
          </a:custGeom>
          <a:solidFill>
            <a:srgbClr val="FFED00"/>
          </a:solidFill>
        </p:spPr>
        <p:txBody>
          <a:bodyPr wrap="square" lIns="0" tIns="0" rIns="0" bIns="0" rtlCol="0"/>
          <a:lstStyle/>
          <a:p>
            <a:endParaRPr/>
          </a:p>
        </p:txBody>
      </p:sp>
      <p:sp>
        <p:nvSpPr>
          <p:cNvPr id="9" name="object 9">
            <a:extLst>
              <a:ext uri="{FF2B5EF4-FFF2-40B4-BE49-F238E27FC236}">
                <a16:creationId xmlns:a16="http://schemas.microsoft.com/office/drawing/2014/main" id="{54F98A39-BFBC-7799-5E83-46134003BAAF}"/>
              </a:ext>
            </a:extLst>
          </p:cNvPr>
          <p:cNvSpPr/>
          <p:nvPr/>
        </p:nvSpPr>
        <p:spPr>
          <a:xfrm>
            <a:off x="7034631" y="80310"/>
            <a:ext cx="2109470" cy="185420"/>
          </a:xfrm>
          <a:custGeom>
            <a:avLst/>
            <a:gdLst/>
            <a:ahLst/>
            <a:cxnLst/>
            <a:rect l="l" t="t" r="r" b="b"/>
            <a:pathLst>
              <a:path w="2109470" h="185420">
                <a:moveTo>
                  <a:pt x="2109342" y="93955"/>
                </a:moveTo>
                <a:lnTo>
                  <a:pt x="1497288" y="93955"/>
                </a:lnTo>
                <a:lnTo>
                  <a:pt x="1531155" y="93892"/>
                </a:lnTo>
                <a:lnTo>
                  <a:pt x="1565016" y="93305"/>
                </a:lnTo>
                <a:lnTo>
                  <a:pt x="1632586" y="90550"/>
                </a:lnTo>
                <a:lnTo>
                  <a:pt x="1699723" y="85669"/>
                </a:lnTo>
                <a:lnTo>
                  <a:pt x="1766158" y="78644"/>
                </a:lnTo>
                <a:lnTo>
                  <a:pt x="1831617" y="69455"/>
                </a:lnTo>
                <a:lnTo>
                  <a:pt x="1895831" y="58082"/>
                </a:lnTo>
                <a:lnTo>
                  <a:pt x="1958525" y="44506"/>
                </a:lnTo>
                <a:lnTo>
                  <a:pt x="2019430" y="28707"/>
                </a:lnTo>
                <a:lnTo>
                  <a:pt x="2078273" y="10665"/>
                </a:lnTo>
                <a:lnTo>
                  <a:pt x="2107632" y="499"/>
                </a:lnTo>
                <a:lnTo>
                  <a:pt x="2109342" y="0"/>
                </a:lnTo>
                <a:lnTo>
                  <a:pt x="2109342" y="93955"/>
                </a:lnTo>
                <a:close/>
              </a:path>
              <a:path w="2109470" h="185420">
                <a:moveTo>
                  <a:pt x="0" y="84565"/>
                </a:moveTo>
                <a:lnTo>
                  <a:pt x="54440" y="62759"/>
                </a:lnTo>
                <a:lnTo>
                  <a:pt x="112062" y="44733"/>
                </a:lnTo>
                <a:lnTo>
                  <a:pt x="172403" y="30243"/>
                </a:lnTo>
                <a:lnTo>
                  <a:pt x="235000" y="19046"/>
                </a:lnTo>
                <a:lnTo>
                  <a:pt x="299394" y="10898"/>
                </a:lnTo>
                <a:lnTo>
                  <a:pt x="365120" y="5554"/>
                </a:lnTo>
                <a:lnTo>
                  <a:pt x="431719" y="2771"/>
                </a:lnTo>
                <a:lnTo>
                  <a:pt x="465200" y="2264"/>
                </a:lnTo>
                <a:lnTo>
                  <a:pt x="498728" y="2305"/>
                </a:lnTo>
                <a:lnTo>
                  <a:pt x="565685" y="3912"/>
                </a:lnTo>
                <a:lnTo>
                  <a:pt x="632128" y="7347"/>
                </a:lnTo>
                <a:lnTo>
                  <a:pt x="697597" y="12367"/>
                </a:lnTo>
                <a:lnTo>
                  <a:pt x="763263" y="18867"/>
                </a:lnTo>
                <a:lnTo>
                  <a:pt x="837533" y="27498"/>
                </a:lnTo>
                <a:lnTo>
                  <a:pt x="389528" y="27498"/>
                </a:lnTo>
                <a:lnTo>
                  <a:pt x="356199" y="27591"/>
                </a:lnTo>
                <a:lnTo>
                  <a:pt x="289933" y="29861"/>
                </a:lnTo>
                <a:lnTo>
                  <a:pt x="224564" y="35137"/>
                </a:lnTo>
                <a:lnTo>
                  <a:pt x="160539" y="43692"/>
                </a:lnTo>
                <a:lnTo>
                  <a:pt x="98306" y="55797"/>
                </a:lnTo>
                <a:lnTo>
                  <a:pt x="33346" y="73282"/>
                </a:lnTo>
                <a:lnTo>
                  <a:pt x="0" y="84565"/>
                </a:lnTo>
                <a:close/>
              </a:path>
              <a:path w="2109470" h="185420">
                <a:moveTo>
                  <a:pt x="1628245" y="184942"/>
                </a:moveTo>
                <a:lnTo>
                  <a:pt x="1560203" y="183646"/>
                </a:lnTo>
                <a:lnTo>
                  <a:pt x="1492339" y="180569"/>
                </a:lnTo>
                <a:lnTo>
                  <a:pt x="1424828" y="175756"/>
                </a:lnTo>
                <a:lnTo>
                  <a:pt x="1357844" y="169256"/>
                </a:lnTo>
                <a:lnTo>
                  <a:pt x="1291563" y="161116"/>
                </a:lnTo>
                <a:lnTo>
                  <a:pt x="1226708" y="151544"/>
                </a:lnTo>
                <a:lnTo>
                  <a:pt x="1130599" y="135035"/>
                </a:lnTo>
                <a:lnTo>
                  <a:pt x="813768" y="73420"/>
                </a:lnTo>
                <a:lnTo>
                  <a:pt x="749827" y="62109"/>
                </a:lnTo>
                <a:lnTo>
                  <a:pt x="685312" y="51829"/>
                </a:lnTo>
                <a:lnTo>
                  <a:pt x="621277" y="43142"/>
                </a:lnTo>
                <a:lnTo>
                  <a:pt x="555900" y="36103"/>
                </a:lnTo>
                <a:lnTo>
                  <a:pt x="489630" y="30984"/>
                </a:lnTo>
                <a:lnTo>
                  <a:pt x="422913" y="28056"/>
                </a:lnTo>
                <a:lnTo>
                  <a:pt x="389528" y="27498"/>
                </a:lnTo>
                <a:lnTo>
                  <a:pt x="837533" y="27498"/>
                </a:lnTo>
                <a:lnTo>
                  <a:pt x="1161424" y="69945"/>
                </a:lnTo>
                <a:lnTo>
                  <a:pt x="1227974" y="77506"/>
                </a:lnTo>
                <a:lnTo>
                  <a:pt x="1294807" y="83990"/>
                </a:lnTo>
                <a:lnTo>
                  <a:pt x="1362011" y="89095"/>
                </a:lnTo>
                <a:lnTo>
                  <a:pt x="1429671" y="92519"/>
                </a:lnTo>
                <a:lnTo>
                  <a:pt x="1497288" y="93955"/>
                </a:lnTo>
                <a:lnTo>
                  <a:pt x="2109342" y="93955"/>
                </a:lnTo>
                <a:lnTo>
                  <a:pt x="2109342" y="137547"/>
                </a:lnTo>
                <a:lnTo>
                  <a:pt x="2052736" y="150153"/>
                </a:lnTo>
                <a:lnTo>
                  <a:pt x="1964981" y="163011"/>
                </a:lnTo>
                <a:lnTo>
                  <a:pt x="1898681" y="171343"/>
                </a:lnTo>
                <a:lnTo>
                  <a:pt x="1831682" y="177655"/>
                </a:lnTo>
                <a:lnTo>
                  <a:pt x="1764161" y="181993"/>
                </a:lnTo>
                <a:lnTo>
                  <a:pt x="1696289" y="184406"/>
                </a:lnTo>
                <a:lnTo>
                  <a:pt x="1662278" y="184905"/>
                </a:lnTo>
                <a:lnTo>
                  <a:pt x="1628245" y="184942"/>
                </a:lnTo>
                <a:close/>
              </a:path>
            </a:pathLst>
          </a:custGeom>
          <a:solidFill>
            <a:srgbClr val="00408F"/>
          </a:solidFill>
        </p:spPr>
        <p:txBody>
          <a:bodyPr wrap="square" lIns="0" tIns="0" rIns="0" bIns="0" rtlCol="0"/>
          <a:lstStyle/>
          <a:p>
            <a:endParaRPr/>
          </a:p>
        </p:txBody>
      </p:sp>
      <p:sp>
        <p:nvSpPr>
          <p:cNvPr id="15" name="object 15">
            <a:extLst>
              <a:ext uri="{FF2B5EF4-FFF2-40B4-BE49-F238E27FC236}">
                <a16:creationId xmlns:a16="http://schemas.microsoft.com/office/drawing/2014/main" id="{20E85F4A-DF33-6F3E-C6A2-0EE8AFAAC30A}"/>
              </a:ext>
            </a:extLst>
          </p:cNvPr>
          <p:cNvSpPr txBox="1"/>
          <p:nvPr/>
        </p:nvSpPr>
        <p:spPr>
          <a:xfrm>
            <a:off x="8675534" y="4818603"/>
            <a:ext cx="192405" cy="139700"/>
          </a:xfrm>
          <a:prstGeom prst="rect">
            <a:avLst/>
          </a:prstGeom>
        </p:spPr>
        <p:txBody>
          <a:bodyPr vert="horz" wrap="square" lIns="0" tIns="0" rIns="0" bIns="0" rtlCol="0">
            <a:spAutoFit/>
          </a:bodyPr>
          <a:lstStyle/>
          <a:p>
            <a:pPr marL="38100">
              <a:lnSpc>
                <a:spcPts val="955"/>
              </a:lnSpc>
            </a:pPr>
            <a:fld id="{81D60167-4931-47E6-BA6A-407CBD079E47}" type="slidenum">
              <a:rPr sz="900" dirty="0">
                <a:solidFill>
                  <a:srgbClr val="FFFFFF"/>
                </a:solidFill>
                <a:latin typeface="Calibri"/>
                <a:cs typeface="Calibri"/>
              </a:rPr>
              <a:t>24</a:t>
            </a:fld>
            <a:endParaRPr sz="900">
              <a:latin typeface="Calibri"/>
              <a:cs typeface="Calibri"/>
            </a:endParaRPr>
          </a:p>
        </p:txBody>
      </p:sp>
      <p:sp>
        <p:nvSpPr>
          <p:cNvPr id="13" name="object 2">
            <a:extLst>
              <a:ext uri="{FF2B5EF4-FFF2-40B4-BE49-F238E27FC236}">
                <a16:creationId xmlns:a16="http://schemas.microsoft.com/office/drawing/2014/main" id="{885B5DDD-CA92-3E8B-5083-E1635712C59D}"/>
              </a:ext>
            </a:extLst>
          </p:cNvPr>
          <p:cNvSpPr txBox="1">
            <a:spLocks noGrp="1"/>
          </p:cNvSpPr>
          <p:nvPr>
            <p:ph type="title"/>
          </p:nvPr>
        </p:nvSpPr>
        <p:spPr>
          <a:xfrm>
            <a:off x="615950" y="555625"/>
            <a:ext cx="7912100" cy="769441"/>
          </a:xfrm>
          <a:prstGeom prst="rect">
            <a:avLst/>
          </a:prstGeom>
          <a:solidFill>
            <a:srgbClr val="FFFF00"/>
          </a:solidFill>
        </p:spPr>
        <p:txBody>
          <a:bodyPr vert="horz" wrap="square" lIns="0" tIns="0" rIns="0" bIns="0" rtlCol="0">
            <a:spAutoFit/>
          </a:bodyPr>
          <a:lstStyle/>
          <a:p>
            <a:pPr>
              <a:lnSpc>
                <a:spcPts val="1970"/>
              </a:lnSpc>
            </a:pPr>
            <a:r>
              <a:rPr sz="1700" spc="-15" dirty="0">
                <a:solidFill>
                  <a:srgbClr val="1F497D"/>
                </a:solidFill>
                <a:latin typeface="Arial"/>
                <a:cs typeface="Arial"/>
              </a:rPr>
              <a:t>MODIFICATIONS </a:t>
            </a:r>
            <a:r>
              <a:rPr sz="1700" dirty="0">
                <a:solidFill>
                  <a:srgbClr val="1F497D"/>
                </a:solidFill>
                <a:latin typeface="Arial"/>
                <a:cs typeface="Arial"/>
              </a:rPr>
              <a:t>À</a:t>
            </a:r>
            <a:r>
              <a:rPr sz="1700" spc="-30" dirty="0">
                <a:solidFill>
                  <a:srgbClr val="1F497D"/>
                </a:solidFill>
                <a:latin typeface="Arial"/>
                <a:cs typeface="Arial"/>
              </a:rPr>
              <a:t> </a:t>
            </a:r>
            <a:r>
              <a:rPr sz="1700" spc="-35" dirty="0">
                <a:solidFill>
                  <a:srgbClr val="1F497D"/>
                </a:solidFill>
                <a:latin typeface="Arial"/>
                <a:cs typeface="Arial"/>
              </a:rPr>
              <a:t>L’INVITATION</a:t>
            </a:r>
            <a:br>
              <a:rPr lang="fr-CA" sz="1700" spc="-35" dirty="0">
                <a:solidFill>
                  <a:srgbClr val="1F497D"/>
                </a:solidFill>
                <a:latin typeface="Arial"/>
                <a:cs typeface="Arial"/>
              </a:rPr>
            </a:br>
            <a:br>
              <a:rPr lang="en-CA" sz="1700" spc="-35" dirty="0">
                <a:solidFill>
                  <a:srgbClr val="1F497D"/>
                </a:solidFill>
                <a:latin typeface="Arial"/>
                <a:cs typeface="Arial"/>
              </a:rPr>
            </a:br>
            <a:r>
              <a:rPr lang="en-CA" sz="1700" spc="-35" dirty="0" err="1">
                <a:solidFill>
                  <a:srgbClr val="1F497D"/>
                </a:solidFill>
                <a:latin typeface="Arial"/>
                <a:cs typeface="Arial"/>
              </a:rPr>
              <a:t>Stationnement</a:t>
            </a:r>
            <a:r>
              <a:rPr lang="en-CA" sz="1700" spc="-35" dirty="0">
                <a:solidFill>
                  <a:srgbClr val="1F497D"/>
                </a:solidFill>
                <a:latin typeface="Arial"/>
                <a:cs typeface="Arial"/>
              </a:rPr>
              <a:t> </a:t>
            </a:r>
            <a:r>
              <a:rPr lang="en-CA" sz="1700" spc="-35" dirty="0" err="1">
                <a:solidFill>
                  <a:srgbClr val="1F497D"/>
                </a:solidFill>
                <a:latin typeface="Arial"/>
                <a:cs typeface="Arial"/>
              </a:rPr>
              <a:t>gratuit</a:t>
            </a:r>
            <a:r>
              <a:rPr lang="en-CA" sz="1700" spc="-35" dirty="0">
                <a:solidFill>
                  <a:srgbClr val="1F497D"/>
                </a:solidFill>
                <a:latin typeface="Arial"/>
                <a:cs typeface="Arial"/>
              </a:rPr>
              <a:t> </a:t>
            </a:r>
            <a:r>
              <a:rPr lang="en-CA" sz="1700" spc="-35" dirty="0" err="1">
                <a:solidFill>
                  <a:srgbClr val="1F497D"/>
                </a:solidFill>
                <a:latin typeface="Arial"/>
                <a:cs typeface="Arial"/>
              </a:rPr>
              <a:t>durant</a:t>
            </a:r>
            <a:r>
              <a:rPr lang="en-CA" sz="1700" spc="-35" dirty="0">
                <a:solidFill>
                  <a:srgbClr val="1F497D"/>
                </a:solidFill>
                <a:latin typeface="Arial"/>
                <a:cs typeface="Arial"/>
              </a:rPr>
              <a:t> </a:t>
            </a:r>
            <a:r>
              <a:rPr lang="en-CA" sz="1700" spc="-35" dirty="0" err="1">
                <a:solidFill>
                  <a:srgbClr val="1F497D"/>
                </a:solidFill>
                <a:latin typeface="Arial"/>
                <a:cs typeface="Arial"/>
              </a:rPr>
              <a:t>toute</a:t>
            </a:r>
            <a:r>
              <a:rPr lang="en-CA" sz="1700" spc="-35" dirty="0">
                <a:solidFill>
                  <a:srgbClr val="1F497D"/>
                </a:solidFill>
                <a:latin typeface="Arial"/>
                <a:cs typeface="Arial"/>
              </a:rPr>
              <a:t> la </a:t>
            </a:r>
            <a:r>
              <a:rPr lang="en-CA" sz="1700" spc="-35" dirty="0" err="1">
                <a:solidFill>
                  <a:srgbClr val="1F497D"/>
                </a:solidFill>
                <a:latin typeface="Arial"/>
                <a:cs typeface="Arial"/>
              </a:rPr>
              <a:t>compétition</a:t>
            </a:r>
            <a:endParaRPr sz="1700" dirty="0">
              <a:latin typeface="Arial"/>
              <a:cs typeface="Arial"/>
            </a:endParaRPr>
          </a:p>
        </p:txBody>
      </p:sp>
    </p:spTree>
    <p:extLst>
      <p:ext uri="{BB962C8B-B14F-4D97-AF65-F5344CB8AC3E}">
        <p14:creationId xmlns:p14="http://schemas.microsoft.com/office/powerpoint/2010/main" val="8218139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E1E6C3A-D4CA-0AF0-ED25-C177D74F4C46}"/>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C078885D-65E2-9E2F-04AD-06ECA5EB6F56}"/>
              </a:ext>
            </a:extLst>
          </p:cNvPr>
          <p:cNvSpPr/>
          <p:nvPr/>
        </p:nvSpPr>
        <p:spPr>
          <a:xfrm>
            <a:off x="0" y="0"/>
            <a:ext cx="9143999" cy="5143499"/>
          </a:xfrm>
          <a:prstGeom prst="rect">
            <a:avLst/>
          </a:prstGeom>
          <a:blipFill>
            <a:blip r:embed="rId2" cstate="print"/>
            <a:stretch>
              <a:fillRect/>
            </a:stretch>
          </a:blipFill>
        </p:spPr>
        <p:txBody>
          <a:bodyPr wrap="square" lIns="0" tIns="0" rIns="0" bIns="0" rtlCol="0"/>
          <a:lstStyle/>
          <a:p>
            <a:endParaRPr/>
          </a:p>
        </p:txBody>
      </p:sp>
      <p:sp>
        <p:nvSpPr>
          <p:cNvPr id="3" name="object 3">
            <a:extLst>
              <a:ext uri="{FF2B5EF4-FFF2-40B4-BE49-F238E27FC236}">
                <a16:creationId xmlns:a16="http://schemas.microsoft.com/office/drawing/2014/main" id="{14444B14-6C89-F1DC-8166-761EF6A4755D}"/>
              </a:ext>
            </a:extLst>
          </p:cNvPr>
          <p:cNvSpPr/>
          <p:nvPr/>
        </p:nvSpPr>
        <p:spPr>
          <a:xfrm>
            <a:off x="8643652" y="4747878"/>
            <a:ext cx="257810" cy="257810"/>
          </a:xfrm>
          <a:custGeom>
            <a:avLst/>
            <a:gdLst/>
            <a:ahLst/>
            <a:cxnLst/>
            <a:rect l="l" t="t" r="r" b="b"/>
            <a:pathLst>
              <a:path w="257809" h="257810">
                <a:moveTo>
                  <a:pt x="128634" y="257269"/>
                </a:moveTo>
                <a:lnTo>
                  <a:pt x="87974" y="250711"/>
                </a:lnTo>
                <a:lnTo>
                  <a:pt x="52663" y="232450"/>
                </a:lnTo>
                <a:lnTo>
                  <a:pt x="24817" y="204605"/>
                </a:lnTo>
                <a:lnTo>
                  <a:pt x="6556" y="169293"/>
                </a:lnTo>
                <a:lnTo>
                  <a:pt x="0" y="128634"/>
                </a:lnTo>
                <a:lnTo>
                  <a:pt x="1682" y="107768"/>
                </a:lnTo>
                <a:lnTo>
                  <a:pt x="14356" y="69518"/>
                </a:lnTo>
                <a:lnTo>
                  <a:pt x="37674" y="37675"/>
                </a:lnTo>
                <a:lnTo>
                  <a:pt x="69518" y="14357"/>
                </a:lnTo>
                <a:lnTo>
                  <a:pt x="107768" y="1683"/>
                </a:lnTo>
                <a:lnTo>
                  <a:pt x="128634" y="0"/>
                </a:lnTo>
                <a:lnTo>
                  <a:pt x="149499" y="1683"/>
                </a:lnTo>
                <a:lnTo>
                  <a:pt x="187749" y="14357"/>
                </a:lnTo>
                <a:lnTo>
                  <a:pt x="219593" y="37675"/>
                </a:lnTo>
                <a:lnTo>
                  <a:pt x="242911" y="69518"/>
                </a:lnTo>
                <a:lnTo>
                  <a:pt x="255585" y="107768"/>
                </a:lnTo>
                <a:lnTo>
                  <a:pt x="257269" y="128634"/>
                </a:lnTo>
                <a:lnTo>
                  <a:pt x="255585" y="149500"/>
                </a:lnTo>
                <a:lnTo>
                  <a:pt x="242911" y="187750"/>
                </a:lnTo>
                <a:lnTo>
                  <a:pt x="219593" y="219593"/>
                </a:lnTo>
                <a:lnTo>
                  <a:pt x="187749" y="242911"/>
                </a:lnTo>
                <a:lnTo>
                  <a:pt x="149499" y="255586"/>
                </a:lnTo>
                <a:lnTo>
                  <a:pt x="128634" y="257269"/>
                </a:lnTo>
                <a:close/>
              </a:path>
            </a:pathLst>
          </a:custGeom>
          <a:solidFill>
            <a:srgbClr val="0A4994"/>
          </a:solidFill>
        </p:spPr>
        <p:txBody>
          <a:bodyPr wrap="square" lIns="0" tIns="0" rIns="0" bIns="0" rtlCol="0"/>
          <a:lstStyle/>
          <a:p>
            <a:endParaRPr/>
          </a:p>
        </p:txBody>
      </p:sp>
      <p:sp>
        <p:nvSpPr>
          <p:cNvPr id="5" name="object 5">
            <a:extLst>
              <a:ext uri="{FF2B5EF4-FFF2-40B4-BE49-F238E27FC236}">
                <a16:creationId xmlns:a16="http://schemas.microsoft.com/office/drawing/2014/main" id="{B7C2DF42-9037-169E-EBBA-CC839DA43A39}"/>
              </a:ext>
            </a:extLst>
          </p:cNvPr>
          <p:cNvSpPr/>
          <p:nvPr/>
        </p:nvSpPr>
        <p:spPr>
          <a:xfrm>
            <a:off x="503375" y="4218035"/>
            <a:ext cx="561749" cy="800577"/>
          </a:xfrm>
          <a:prstGeom prst="rect">
            <a:avLst/>
          </a:prstGeom>
          <a:blipFill>
            <a:blip r:embed="rId3" cstate="print"/>
            <a:stretch>
              <a:fillRect/>
            </a:stretch>
          </a:blipFill>
        </p:spPr>
        <p:txBody>
          <a:bodyPr wrap="square" lIns="0" tIns="0" rIns="0" bIns="0" rtlCol="0"/>
          <a:lstStyle/>
          <a:p>
            <a:endParaRPr/>
          </a:p>
        </p:txBody>
      </p:sp>
      <p:sp>
        <p:nvSpPr>
          <p:cNvPr id="6" name="object 6">
            <a:extLst>
              <a:ext uri="{FF2B5EF4-FFF2-40B4-BE49-F238E27FC236}">
                <a16:creationId xmlns:a16="http://schemas.microsoft.com/office/drawing/2014/main" id="{490D094E-FF2B-E4D8-C255-2F3AC285DD6A}"/>
              </a:ext>
            </a:extLst>
          </p:cNvPr>
          <p:cNvSpPr/>
          <p:nvPr/>
        </p:nvSpPr>
        <p:spPr>
          <a:xfrm>
            <a:off x="4" y="4865613"/>
            <a:ext cx="2720975" cy="231140"/>
          </a:xfrm>
          <a:custGeom>
            <a:avLst/>
            <a:gdLst/>
            <a:ahLst/>
            <a:cxnLst/>
            <a:rect l="l" t="t" r="r" b="b"/>
            <a:pathLst>
              <a:path w="2720975" h="231139">
                <a:moveTo>
                  <a:pt x="620569" y="230744"/>
                </a:moveTo>
                <a:lnTo>
                  <a:pt x="576670" y="230699"/>
                </a:lnTo>
                <a:lnTo>
                  <a:pt x="532799" y="230076"/>
                </a:lnTo>
                <a:lnTo>
                  <a:pt x="488983" y="228867"/>
                </a:lnTo>
                <a:lnTo>
                  <a:pt x="445251" y="227066"/>
                </a:lnTo>
                <a:lnTo>
                  <a:pt x="401632" y="224663"/>
                </a:lnTo>
                <a:lnTo>
                  <a:pt x="358154" y="221653"/>
                </a:lnTo>
                <a:lnTo>
                  <a:pt x="314844" y="218027"/>
                </a:lnTo>
                <a:lnTo>
                  <a:pt x="271732" y="213778"/>
                </a:lnTo>
                <a:lnTo>
                  <a:pt x="228844" y="208899"/>
                </a:lnTo>
                <a:lnTo>
                  <a:pt x="186211" y="203382"/>
                </a:lnTo>
                <a:lnTo>
                  <a:pt x="73017" y="187340"/>
                </a:lnTo>
                <a:lnTo>
                  <a:pt x="33622" y="180423"/>
                </a:lnTo>
                <a:lnTo>
                  <a:pt x="0" y="171612"/>
                </a:lnTo>
                <a:lnTo>
                  <a:pt x="0" y="0"/>
                </a:lnTo>
                <a:lnTo>
                  <a:pt x="2206" y="623"/>
                </a:lnTo>
                <a:lnTo>
                  <a:pt x="40076" y="13306"/>
                </a:lnTo>
                <a:lnTo>
                  <a:pt x="77673" y="24912"/>
                </a:lnTo>
                <a:lnTo>
                  <a:pt x="115978" y="35816"/>
                </a:lnTo>
                <a:lnTo>
                  <a:pt x="154948" y="46020"/>
                </a:lnTo>
                <a:lnTo>
                  <a:pt x="194539" y="55528"/>
                </a:lnTo>
                <a:lnTo>
                  <a:pt x="234708" y="64342"/>
                </a:lnTo>
                <a:lnTo>
                  <a:pt x="275409" y="72467"/>
                </a:lnTo>
                <a:lnTo>
                  <a:pt x="316601" y="79903"/>
                </a:lnTo>
                <a:lnTo>
                  <a:pt x="358238" y="86656"/>
                </a:lnTo>
                <a:lnTo>
                  <a:pt x="400278" y="92728"/>
                </a:lnTo>
                <a:lnTo>
                  <a:pt x="442675" y="98121"/>
                </a:lnTo>
                <a:lnTo>
                  <a:pt x="485386" y="102840"/>
                </a:lnTo>
                <a:lnTo>
                  <a:pt x="528369" y="106886"/>
                </a:lnTo>
                <a:lnTo>
                  <a:pt x="571578" y="110263"/>
                </a:lnTo>
                <a:lnTo>
                  <a:pt x="614970" y="112975"/>
                </a:lnTo>
                <a:lnTo>
                  <a:pt x="658501" y="115024"/>
                </a:lnTo>
                <a:lnTo>
                  <a:pt x="702128" y="116413"/>
                </a:lnTo>
                <a:lnTo>
                  <a:pt x="745806" y="117145"/>
                </a:lnTo>
                <a:lnTo>
                  <a:pt x="1533680" y="117224"/>
                </a:lnTo>
                <a:lnTo>
                  <a:pt x="1303511" y="161081"/>
                </a:lnTo>
                <a:lnTo>
                  <a:pt x="1221328" y="175640"/>
                </a:lnTo>
                <a:lnTo>
                  <a:pt x="1138513" y="189075"/>
                </a:lnTo>
                <a:lnTo>
                  <a:pt x="1096804" y="195256"/>
                </a:lnTo>
                <a:lnTo>
                  <a:pt x="1054856" y="201018"/>
                </a:lnTo>
                <a:lnTo>
                  <a:pt x="1012236" y="206347"/>
                </a:lnTo>
                <a:lnTo>
                  <a:pt x="969360" y="211174"/>
                </a:lnTo>
                <a:lnTo>
                  <a:pt x="926259" y="215488"/>
                </a:lnTo>
                <a:lnTo>
                  <a:pt x="882958" y="219284"/>
                </a:lnTo>
                <a:lnTo>
                  <a:pt x="839487" y="222553"/>
                </a:lnTo>
                <a:lnTo>
                  <a:pt x="795874" y="225288"/>
                </a:lnTo>
                <a:lnTo>
                  <a:pt x="752148" y="227483"/>
                </a:lnTo>
                <a:lnTo>
                  <a:pt x="708336" y="229128"/>
                </a:lnTo>
                <a:lnTo>
                  <a:pt x="664467" y="230218"/>
                </a:lnTo>
                <a:lnTo>
                  <a:pt x="620569" y="230744"/>
                </a:lnTo>
                <a:close/>
              </a:path>
              <a:path w="2720975" h="231139">
                <a:moveTo>
                  <a:pt x="1533680" y="117224"/>
                </a:moveTo>
                <a:lnTo>
                  <a:pt x="789491" y="117224"/>
                </a:lnTo>
                <a:lnTo>
                  <a:pt x="833141" y="116652"/>
                </a:lnTo>
                <a:lnTo>
                  <a:pt x="876711" y="115433"/>
                </a:lnTo>
                <a:lnTo>
                  <a:pt x="920429" y="113582"/>
                </a:lnTo>
                <a:lnTo>
                  <a:pt x="963986" y="111160"/>
                </a:lnTo>
                <a:lnTo>
                  <a:pt x="1007396" y="108214"/>
                </a:lnTo>
                <a:lnTo>
                  <a:pt x="1050672" y="104790"/>
                </a:lnTo>
                <a:lnTo>
                  <a:pt x="1136881" y="96701"/>
                </a:lnTo>
                <a:lnTo>
                  <a:pt x="1222724" y="87268"/>
                </a:lnTo>
                <a:lnTo>
                  <a:pt x="1607463" y="38287"/>
                </a:lnTo>
                <a:lnTo>
                  <a:pt x="1736312" y="23540"/>
                </a:lnTo>
                <a:lnTo>
                  <a:pt x="1821016" y="15430"/>
                </a:lnTo>
                <a:lnTo>
                  <a:pt x="1863046" y="12070"/>
                </a:lnTo>
                <a:lnTo>
                  <a:pt x="1905464" y="9167"/>
                </a:lnTo>
                <a:lnTo>
                  <a:pt x="1948198" y="6758"/>
                </a:lnTo>
                <a:lnTo>
                  <a:pt x="1991170" y="4881"/>
                </a:lnTo>
                <a:lnTo>
                  <a:pt x="2034308" y="3574"/>
                </a:lnTo>
                <a:lnTo>
                  <a:pt x="2077538" y="2876"/>
                </a:lnTo>
                <a:lnTo>
                  <a:pt x="2120785" y="2825"/>
                </a:lnTo>
                <a:lnTo>
                  <a:pt x="2163973" y="3458"/>
                </a:lnTo>
                <a:lnTo>
                  <a:pt x="2207029" y="4814"/>
                </a:lnTo>
                <a:lnTo>
                  <a:pt x="2249880" y="6930"/>
                </a:lnTo>
                <a:lnTo>
                  <a:pt x="2292448" y="9845"/>
                </a:lnTo>
                <a:lnTo>
                  <a:pt x="2334660" y="13597"/>
                </a:lnTo>
                <a:lnTo>
                  <a:pt x="2376443" y="18224"/>
                </a:lnTo>
                <a:lnTo>
                  <a:pt x="2417721" y="23763"/>
                </a:lnTo>
                <a:lnTo>
                  <a:pt x="2458420" y="30254"/>
                </a:lnTo>
                <a:lnTo>
                  <a:pt x="2480132" y="34309"/>
                </a:lnTo>
                <a:lnTo>
                  <a:pt x="2218395" y="34309"/>
                </a:lnTo>
                <a:lnTo>
                  <a:pt x="2175331" y="35004"/>
                </a:lnTo>
                <a:lnTo>
                  <a:pt x="2132266" y="36468"/>
                </a:lnTo>
                <a:lnTo>
                  <a:pt x="2089273" y="38657"/>
                </a:lnTo>
                <a:lnTo>
                  <a:pt x="2046424" y="41530"/>
                </a:lnTo>
                <a:lnTo>
                  <a:pt x="2003791" y="45044"/>
                </a:lnTo>
                <a:lnTo>
                  <a:pt x="1961446" y="49157"/>
                </a:lnTo>
                <a:lnTo>
                  <a:pt x="1919461" y="53826"/>
                </a:lnTo>
                <a:lnTo>
                  <a:pt x="1877909" y="59009"/>
                </a:lnTo>
                <a:lnTo>
                  <a:pt x="1836862" y="64665"/>
                </a:lnTo>
                <a:lnTo>
                  <a:pt x="1753644" y="77491"/>
                </a:lnTo>
                <a:lnTo>
                  <a:pt x="1630139" y="99025"/>
                </a:lnTo>
                <a:lnTo>
                  <a:pt x="1533680" y="117224"/>
                </a:lnTo>
                <a:close/>
              </a:path>
              <a:path w="2720975" h="231139">
                <a:moveTo>
                  <a:pt x="2720850" y="105508"/>
                </a:moveTo>
                <a:lnTo>
                  <a:pt x="2677836" y="91431"/>
                </a:lnTo>
                <a:lnTo>
                  <a:pt x="2633133" y="78933"/>
                </a:lnTo>
                <a:lnTo>
                  <a:pt x="2594043" y="69615"/>
                </a:lnTo>
                <a:lnTo>
                  <a:pt x="2554231" y="61489"/>
                </a:lnTo>
                <a:lnTo>
                  <a:pt x="2513769" y="54513"/>
                </a:lnTo>
                <a:lnTo>
                  <a:pt x="2472729" y="48644"/>
                </a:lnTo>
                <a:lnTo>
                  <a:pt x="2431183" y="43840"/>
                </a:lnTo>
                <a:lnTo>
                  <a:pt x="2389204" y="40058"/>
                </a:lnTo>
                <a:lnTo>
                  <a:pt x="2346863" y="37256"/>
                </a:lnTo>
                <a:lnTo>
                  <a:pt x="2304234" y="35392"/>
                </a:lnTo>
                <a:lnTo>
                  <a:pt x="2261387" y="34424"/>
                </a:lnTo>
                <a:lnTo>
                  <a:pt x="2218395" y="34309"/>
                </a:lnTo>
                <a:lnTo>
                  <a:pt x="2480132" y="34309"/>
                </a:lnTo>
                <a:lnTo>
                  <a:pt x="2537784" y="46240"/>
                </a:lnTo>
                <a:lnTo>
                  <a:pt x="2576300" y="55811"/>
                </a:lnTo>
                <a:lnTo>
                  <a:pt x="2613939" y="66486"/>
                </a:lnTo>
                <a:lnTo>
                  <a:pt x="2650626" y="78301"/>
                </a:lnTo>
                <a:lnTo>
                  <a:pt x="2686288" y="91296"/>
                </a:lnTo>
                <a:lnTo>
                  <a:pt x="2720850" y="105508"/>
                </a:lnTo>
                <a:close/>
              </a:path>
            </a:pathLst>
          </a:custGeom>
          <a:solidFill>
            <a:srgbClr val="00408F"/>
          </a:solidFill>
        </p:spPr>
        <p:txBody>
          <a:bodyPr wrap="square" lIns="0" tIns="0" rIns="0" bIns="0" rtlCol="0"/>
          <a:lstStyle/>
          <a:p>
            <a:endParaRPr/>
          </a:p>
        </p:txBody>
      </p:sp>
      <p:sp>
        <p:nvSpPr>
          <p:cNvPr id="7" name="object 7">
            <a:extLst>
              <a:ext uri="{FF2B5EF4-FFF2-40B4-BE49-F238E27FC236}">
                <a16:creationId xmlns:a16="http://schemas.microsoft.com/office/drawing/2014/main" id="{06EE07D0-17D1-3F0C-9256-05E5A6DCC675}"/>
              </a:ext>
            </a:extLst>
          </p:cNvPr>
          <p:cNvSpPr/>
          <p:nvPr/>
        </p:nvSpPr>
        <p:spPr>
          <a:xfrm>
            <a:off x="951507" y="4930680"/>
            <a:ext cx="1929130" cy="213360"/>
          </a:xfrm>
          <a:custGeom>
            <a:avLst/>
            <a:gdLst/>
            <a:ahLst/>
            <a:cxnLst/>
            <a:rect l="l" t="t" r="r" b="b"/>
            <a:pathLst>
              <a:path w="1929130" h="213360">
                <a:moveTo>
                  <a:pt x="250957" y="190815"/>
                </a:moveTo>
                <a:lnTo>
                  <a:pt x="208420" y="190684"/>
                </a:lnTo>
                <a:lnTo>
                  <a:pt x="166064" y="189507"/>
                </a:lnTo>
                <a:lnTo>
                  <a:pt x="123966" y="187208"/>
                </a:lnTo>
                <a:lnTo>
                  <a:pt x="82206" y="183711"/>
                </a:lnTo>
                <a:lnTo>
                  <a:pt x="40857" y="178940"/>
                </a:lnTo>
                <a:lnTo>
                  <a:pt x="0" y="172820"/>
                </a:lnTo>
                <a:lnTo>
                  <a:pt x="43593" y="172315"/>
                </a:lnTo>
                <a:lnTo>
                  <a:pt x="86856" y="170647"/>
                </a:lnTo>
                <a:lnTo>
                  <a:pt x="129800" y="167905"/>
                </a:lnTo>
                <a:lnTo>
                  <a:pt x="172438" y="164178"/>
                </a:lnTo>
                <a:lnTo>
                  <a:pt x="214781" y="159555"/>
                </a:lnTo>
                <a:lnTo>
                  <a:pt x="256843" y="154128"/>
                </a:lnTo>
                <a:lnTo>
                  <a:pt x="298635" y="147984"/>
                </a:lnTo>
                <a:lnTo>
                  <a:pt x="340170" y="141214"/>
                </a:lnTo>
                <a:lnTo>
                  <a:pt x="381459" y="133908"/>
                </a:lnTo>
                <a:lnTo>
                  <a:pt x="463351" y="118042"/>
                </a:lnTo>
                <a:lnTo>
                  <a:pt x="742923" y="58941"/>
                </a:lnTo>
                <a:lnTo>
                  <a:pt x="822133" y="43523"/>
                </a:lnTo>
                <a:lnTo>
                  <a:pt x="862072" y="36330"/>
                </a:lnTo>
                <a:lnTo>
                  <a:pt x="902227" y="29576"/>
                </a:lnTo>
                <a:lnTo>
                  <a:pt x="942591" y="23332"/>
                </a:lnTo>
                <a:lnTo>
                  <a:pt x="983156" y="17673"/>
                </a:lnTo>
                <a:lnTo>
                  <a:pt x="1023920" y="12669"/>
                </a:lnTo>
                <a:lnTo>
                  <a:pt x="1064872" y="8392"/>
                </a:lnTo>
                <a:lnTo>
                  <a:pt x="1106009" y="4915"/>
                </a:lnTo>
                <a:lnTo>
                  <a:pt x="1147322" y="2309"/>
                </a:lnTo>
                <a:lnTo>
                  <a:pt x="1188807" y="647"/>
                </a:lnTo>
                <a:lnTo>
                  <a:pt x="1230458" y="0"/>
                </a:lnTo>
                <a:lnTo>
                  <a:pt x="1272267" y="440"/>
                </a:lnTo>
                <a:lnTo>
                  <a:pt x="1314727" y="2100"/>
                </a:lnTo>
                <a:lnTo>
                  <a:pt x="1357022" y="5030"/>
                </a:lnTo>
                <a:lnTo>
                  <a:pt x="1399032" y="9196"/>
                </a:lnTo>
                <a:lnTo>
                  <a:pt x="1440637" y="14570"/>
                </a:lnTo>
                <a:lnTo>
                  <a:pt x="1481717" y="21118"/>
                </a:lnTo>
                <a:lnTo>
                  <a:pt x="1522154" y="28809"/>
                </a:lnTo>
                <a:lnTo>
                  <a:pt x="1561827" y="37610"/>
                </a:lnTo>
                <a:lnTo>
                  <a:pt x="1600617" y="47491"/>
                </a:lnTo>
                <a:lnTo>
                  <a:pt x="1638405" y="58419"/>
                </a:lnTo>
                <a:lnTo>
                  <a:pt x="1675069" y="70364"/>
                </a:lnTo>
                <a:lnTo>
                  <a:pt x="1691056" y="76198"/>
                </a:lnTo>
                <a:lnTo>
                  <a:pt x="1284722" y="76198"/>
                </a:lnTo>
                <a:lnTo>
                  <a:pt x="1242146" y="76617"/>
                </a:lnTo>
                <a:lnTo>
                  <a:pt x="1199562" y="78107"/>
                </a:lnTo>
                <a:lnTo>
                  <a:pt x="1157665" y="80582"/>
                </a:lnTo>
                <a:lnTo>
                  <a:pt x="1116078" y="83955"/>
                </a:lnTo>
                <a:lnTo>
                  <a:pt x="1074768" y="88125"/>
                </a:lnTo>
                <a:lnTo>
                  <a:pt x="1033699" y="92990"/>
                </a:lnTo>
                <a:lnTo>
                  <a:pt x="992840" y="98448"/>
                </a:lnTo>
                <a:lnTo>
                  <a:pt x="952154" y="104398"/>
                </a:lnTo>
                <a:lnTo>
                  <a:pt x="871166" y="117364"/>
                </a:lnTo>
                <a:lnTo>
                  <a:pt x="750100" y="137960"/>
                </a:lnTo>
                <a:lnTo>
                  <a:pt x="669342" y="151257"/>
                </a:lnTo>
                <a:lnTo>
                  <a:pt x="588533" y="163292"/>
                </a:lnTo>
                <a:lnTo>
                  <a:pt x="547322" y="168803"/>
                </a:lnTo>
                <a:lnTo>
                  <a:pt x="505674" y="173873"/>
                </a:lnTo>
                <a:lnTo>
                  <a:pt x="463667" y="178428"/>
                </a:lnTo>
                <a:lnTo>
                  <a:pt x="421379" y="182391"/>
                </a:lnTo>
                <a:lnTo>
                  <a:pt x="378887" y="185687"/>
                </a:lnTo>
                <a:lnTo>
                  <a:pt x="336268" y="188241"/>
                </a:lnTo>
                <a:lnTo>
                  <a:pt x="293599" y="189974"/>
                </a:lnTo>
                <a:lnTo>
                  <a:pt x="250957" y="190815"/>
                </a:lnTo>
                <a:close/>
              </a:path>
              <a:path w="1929130" h="213360">
                <a:moveTo>
                  <a:pt x="1928850" y="212819"/>
                </a:moveTo>
                <a:lnTo>
                  <a:pt x="1923738" y="212819"/>
                </a:lnTo>
                <a:lnTo>
                  <a:pt x="1903816" y="202864"/>
                </a:lnTo>
                <a:lnTo>
                  <a:pt x="1871542" y="188191"/>
                </a:lnTo>
                <a:lnTo>
                  <a:pt x="1803453" y="161354"/>
                </a:lnTo>
                <a:lnTo>
                  <a:pt x="1731122" y="137955"/>
                </a:lnTo>
                <a:lnTo>
                  <a:pt x="1693590" y="127592"/>
                </a:lnTo>
                <a:lnTo>
                  <a:pt x="1655208" y="118130"/>
                </a:lnTo>
                <a:lnTo>
                  <a:pt x="1616070" y="109588"/>
                </a:lnTo>
                <a:lnTo>
                  <a:pt x="1576250" y="101982"/>
                </a:lnTo>
                <a:lnTo>
                  <a:pt x="1535824" y="95327"/>
                </a:lnTo>
                <a:lnTo>
                  <a:pt x="1494866" y="89637"/>
                </a:lnTo>
                <a:lnTo>
                  <a:pt x="1453452" y="84928"/>
                </a:lnTo>
                <a:lnTo>
                  <a:pt x="1411655" y="81215"/>
                </a:lnTo>
                <a:lnTo>
                  <a:pt x="1369551" y="78512"/>
                </a:lnTo>
                <a:lnTo>
                  <a:pt x="1327215" y="76835"/>
                </a:lnTo>
                <a:lnTo>
                  <a:pt x="1284722" y="76198"/>
                </a:lnTo>
                <a:lnTo>
                  <a:pt x="1691056" y="76198"/>
                </a:lnTo>
                <a:lnTo>
                  <a:pt x="1744554" y="97173"/>
                </a:lnTo>
                <a:lnTo>
                  <a:pt x="1808114" y="127667"/>
                </a:lnTo>
                <a:lnTo>
                  <a:pt x="1864791" y="161590"/>
                </a:lnTo>
                <a:lnTo>
                  <a:pt x="1913630" y="198690"/>
                </a:lnTo>
                <a:lnTo>
                  <a:pt x="1928850" y="212819"/>
                </a:lnTo>
                <a:close/>
              </a:path>
            </a:pathLst>
          </a:custGeom>
          <a:solidFill>
            <a:srgbClr val="00ABD9"/>
          </a:solidFill>
        </p:spPr>
        <p:txBody>
          <a:bodyPr wrap="square" lIns="0" tIns="0" rIns="0" bIns="0" rtlCol="0"/>
          <a:lstStyle/>
          <a:p>
            <a:endParaRPr/>
          </a:p>
        </p:txBody>
      </p:sp>
      <p:sp>
        <p:nvSpPr>
          <p:cNvPr id="8" name="object 8">
            <a:extLst>
              <a:ext uri="{FF2B5EF4-FFF2-40B4-BE49-F238E27FC236}">
                <a16:creationId xmlns:a16="http://schemas.microsoft.com/office/drawing/2014/main" id="{AD718D2D-1FF7-8A24-17E8-4956321E52A9}"/>
              </a:ext>
            </a:extLst>
          </p:cNvPr>
          <p:cNvSpPr/>
          <p:nvPr/>
        </p:nvSpPr>
        <p:spPr>
          <a:xfrm>
            <a:off x="8007887" y="0"/>
            <a:ext cx="1136650" cy="175895"/>
          </a:xfrm>
          <a:custGeom>
            <a:avLst/>
            <a:gdLst/>
            <a:ahLst/>
            <a:cxnLst/>
            <a:rect l="l" t="t" r="r" b="b"/>
            <a:pathLst>
              <a:path w="1136650" h="175895">
                <a:moveTo>
                  <a:pt x="229485" y="175336"/>
                </a:moveTo>
                <a:lnTo>
                  <a:pt x="136905" y="174891"/>
                </a:lnTo>
                <a:lnTo>
                  <a:pt x="0" y="172002"/>
                </a:lnTo>
                <a:lnTo>
                  <a:pt x="90507" y="168776"/>
                </a:lnTo>
                <a:lnTo>
                  <a:pt x="179710" y="164356"/>
                </a:lnTo>
                <a:lnTo>
                  <a:pt x="267334" y="158761"/>
                </a:lnTo>
                <a:lnTo>
                  <a:pt x="353108" y="152014"/>
                </a:lnTo>
                <a:lnTo>
                  <a:pt x="436760" y="144135"/>
                </a:lnTo>
                <a:lnTo>
                  <a:pt x="518018" y="135145"/>
                </a:lnTo>
                <a:lnTo>
                  <a:pt x="596610" y="125065"/>
                </a:lnTo>
                <a:lnTo>
                  <a:pt x="672262" y="113917"/>
                </a:lnTo>
                <a:lnTo>
                  <a:pt x="744703" y="101722"/>
                </a:lnTo>
                <a:lnTo>
                  <a:pt x="815330" y="88096"/>
                </a:lnTo>
                <a:lnTo>
                  <a:pt x="880906" y="73303"/>
                </a:lnTo>
                <a:lnTo>
                  <a:pt x="939846" y="57853"/>
                </a:lnTo>
                <a:lnTo>
                  <a:pt x="993495" y="41770"/>
                </a:lnTo>
                <a:lnTo>
                  <a:pt x="1043192" y="25078"/>
                </a:lnTo>
                <a:lnTo>
                  <a:pt x="1090284" y="7804"/>
                </a:lnTo>
                <a:lnTo>
                  <a:pt x="1110561" y="0"/>
                </a:lnTo>
                <a:lnTo>
                  <a:pt x="1136111" y="0"/>
                </a:lnTo>
                <a:lnTo>
                  <a:pt x="1136111" y="113201"/>
                </a:lnTo>
                <a:lnTo>
                  <a:pt x="1052872" y="124748"/>
                </a:lnTo>
                <a:lnTo>
                  <a:pt x="966814" y="135198"/>
                </a:lnTo>
                <a:lnTo>
                  <a:pt x="877922" y="144549"/>
                </a:lnTo>
                <a:lnTo>
                  <a:pt x="787538" y="152636"/>
                </a:lnTo>
                <a:lnTo>
                  <a:pt x="695858" y="159480"/>
                </a:lnTo>
                <a:lnTo>
                  <a:pt x="603211" y="165089"/>
                </a:lnTo>
                <a:lnTo>
                  <a:pt x="463142" y="171204"/>
                </a:lnTo>
                <a:lnTo>
                  <a:pt x="322734" y="174587"/>
                </a:lnTo>
                <a:lnTo>
                  <a:pt x="229485" y="175336"/>
                </a:lnTo>
                <a:close/>
              </a:path>
            </a:pathLst>
          </a:custGeom>
          <a:solidFill>
            <a:srgbClr val="FFED00"/>
          </a:solidFill>
        </p:spPr>
        <p:txBody>
          <a:bodyPr wrap="square" lIns="0" tIns="0" rIns="0" bIns="0" rtlCol="0"/>
          <a:lstStyle/>
          <a:p>
            <a:endParaRPr/>
          </a:p>
        </p:txBody>
      </p:sp>
      <p:sp>
        <p:nvSpPr>
          <p:cNvPr id="9" name="object 9">
            <a:extLst>
              <a:ext uri="{FF2B5EF4-FFF2-40B4-BE49-F238E27FC236}">
                <a16:creationId xmlns:a16="http://schemas.microsoft.com/office/drawing/2014/main" id="{F2D5DCFC-3536-D6E5-3754-E0D30E028D86}"/>
              </a:ext>
            </a:extLst>
          </p:cNvPr>
          <p:cNvSpPr/>
          <p:nvPr/>
        </p:nvSpPr>
        <p:spPr>
          <a:xfrm>
            <a:off x="7034631" y="80310"/>
            <a:ext cx="2109470" cy="185420"/>
          </a:xfrm>
          <a:custGeom>
            <a:avLst/>
            <a:gdLst/>
            <a:ahLst/>
            <a:cxnLst/>
            <a:rect l="l" t="t" r="r" b="b"/>
            <a:pathLst>
              <a:path w="2109470" h="185420">
                <a:moveTo>
                  <a:pt x="2109342" y="93955"/>
                </a:moveTo>
                <a:lnTo>
                  <a:pt x="1497288" y="93955"/>
                </a:lnTo>
                <a:lnTo>
                  <a:pt x="1531155" y="93892"/>
                </a:lnTo>
                <a:lnTo>
                  <a:pt x="1565016" y="93305"/>
                </a:lnTo>
                <a:lnTo>
                  <a:pt x="1632586" y="90550"/>
                </a:lnTo>
                <a:lnTo>
                  <a:pt x="1699723" y="85669"/>
                </a:lnTo>
                <a:lnTo>
                  <a:pt x="1766158" y="78644"/>
                </a:lnTo>
                <a:lnTo>
                  <a:pt x="1831617" y="69455"/>
                </a:lnTo>
                <a:lnTo>
                  <a:pt x="1895831" y="58082"/>
                </a:lnTo>
                <a:lnTo>
                  <a:pt x="1958525" y="44506"/>
                </a:lnTo>
                <a:lnTo>
                  <a:pt x="2019430" y="28707"/>
                </a:lnTo>
                <a:lnTo>
                  <a:pt x="2078273" y="10665"/>
                </a:lnTo>
                <a:lnTo>
                  <a:pt x="2107632" y="499"/>
                </a:lnTo>
                <a:lnTo>
                  <a:pt x="2109342" y="0"/>
                </a:lnTo>
                <a:lnTo>
                  <a:pt x="2109342" y="93955"/>
                </a:lnTo>
                <a:close/>
              </a:path>
              <a:path w="2109470" h="185420">
                <a:moveTo>
                  <a:pt x="0" y="84565"/>
                </a:moveTo>
                <a:lnTo>
                  <a:pt x="54440" y="62759"/>
                </a:lnTo>
                <a:lnTo>
                  <a:pt x="112062" y="44733"/>
                </a:lnTo>
                <a:lnTo>
                  <a:pt x="172403" y="30243"/>
                </a:lnTo>
                <a:lnTo>
                  <a:pt x="235000" y="19046"/>
                </a:lnTo>
                <a:lnTo>
                  <a:pt x="299394" y="10898"/>
                </a:lnTo>
                <a:lnTo>
                  <a:pt x="365120" y="5554"/>
                </a:lnTo>
                <a:lnTo>
                  <a:pt x="431719" y="2771"/>
                </a:lnTo>
                <a:lnTo>
                  <a:pt x="465200" y="2264"/>
                </a:lnTo>
                <a:lnTo>
                  <a:pt x="498728" y="2305"/>
                </a:lnTo>
                <a:lnTo>
                  <a:pt x="565685" y="3912"/>
                </a:lnTo>
                <a:lnTo>
                  <a:pt x="632128" y="7347"/>
                </a:lnTo>
                <a:lnTo>
                  <a:pt x="697597" y="12367"/>
                </a:lnTo>
                <a:lnTo>
                  <a:pt x="763263" y="18867"/>
                </a:lnTo>
                <a:lnTo>
                  <a:pt x="837533" y="27498"/>
                </a:lnTo>
                <a:lnTo>
                  <a:pt x="389528" y="27498"/>
                </a:lnTo>
                <a:lnTo>
                  <a:pt x="356199" y="27591"/>
                </a:lnTo>
                <a:lnTo>
                  <a:pt x="289933" y="29861"/>
                </a:lnTo>
                <a:lnTo>
                  <a:pt x="224564" y="35137"/>
                </a:lnTo>
                <a:lnTo>
                  <a:pt x="160539" y="43692"/>
                </a:lnTo>
                <a:lnTo>
                  <a:pt x="98306" y="55797"/>
                </a:lnTo>
                <a:lnTo>
                  <a:pt x="33346" y="73282"/>
                </a:lnTo>
                <a:lnTo>
                  <a:pt x="0" y="84565"/>
                </a:lnTo>
                <a:close/>
              </a:path>
              <a:path w="2109470" h="185420">
                <a:moveTo>
                  <a:pt x="1628245" y="184942"/>
                </a:moveTo>
                <a:lnTo>
                  <a:pt x="1560203" y="183646"/>
                </a:lnTo>
                <a:lnTo>
                  <a:pt x="1492339" y="180569"/>
                </a:lnTo>
                <a:lnTo>
                  <a:pt x="1424828" y="175756"/>
                </a:lnTo>
                <a:lnTo>
                  <a:pt x="1357844" y="169256"/>
                </a:lnTo>
                <a:lnTo>
                  <a:pt x="1291563" y="161116"/>
                </a:lnTo>
                <a:lnTo>
                  <a:pt x="1226708" y="151544"/>
                </a:lnTo>
                <a:lnTo>
                  <a:pt x="1130599" y="135035"/>
                </a:lnTo>
                <a:lnTo>
                  <a:pt x="813768" y="73420"/>
                </a:lnTo>
                <a:lnTo>
                  <a:pt x="749827" y="62109"/>
                </a:lnTo>
                <a:lnTo>
                  <a:pt x="685312" y="51829"/>
                </a:lnTo>
                <a:lnTo>
                  <a:pt x="621277" y="43142"/>
                </a:lnTo>
                <a:lnTo>
                  <a:pt x="555900" y="36103"/>
                </a:lnTo>
                <a:lnTo>
                  <a:pt x="489630" y="30984"/>
                </a:lnTo>
                <a:lnTo>
                  <a:pt x="422913" y="28056"/>
                </a:lnTo>
                <a:lnTo>
                  <a:pt x="389528" y="27498"/>
                </a:lnTo>
                <a:lnTo>
                  <a:pt x="837533" y="27498"/>
                </a:lnTo>
                <a:lnTo>
                  <a:pt x="1161424" y="69945"/>
                </a:lnTo>
                <a:lnTo>
                  <a:pt x="1227974" y="77506"/>
                </a:lnTo>
                <a:lnTo>
                  <a:pt x="1294807" y="83990"/>
                </a:lnTo>
                <a:lnTo>
                  <a:pt x="1362011" y="89095"/>
                </a:lnTo>
                <a:lnTo>
                  <a:pt x="1429671" y="92519"/>
                </a:lnTo>
                <a:lnTo>
                  <a:pt x="1497288" y="93955"/>
                </a:lnTo>
                <a:lnTo>
                  <a:pt x="2109342" y="93955"/>
                </a:lnTo>
                <a:lnTo>
                  <a:pt x="2109342" y="137547"/>
                </a:lnTo>
                <a:lnTo>
                  <a:pt x="2052736" y="150153"/>
                </a:lnTo>
                <a:lnTo>
                  <a:pt x="1964981" y="163011"/>
                </a:lnTo>
                <a:lnTo>
                  <a:pt x="1898681" y="171343"/>
                </a:lnTo>
                <a:lnTo>
                  <a:pt x="1831682" y="177655"/>
                </a:lnTo>
                <a:lnTo>
                  <a:pt x="1764161" y="181993"/>
                </a:lnTo>
                <a:lnTo>
                  <a:pt x="1696289" y="184406"/>
                </a:lnTo>
                <a:lnTo>
                  <a:pt x="1662278" y="184905"/>
                </a:lnTo>
                <a:lnTo>
                  <a:pt x="1628245" y="184942"/>
                </a:lnTo>
                <a:close/>
              </a:path>
            </a:pathLst>
          </a:custGeom>
          <a:solidFill>
            <a:srgbClr val="00408F"/>
          </a:solidFill>
        </p:spPr>
        <p:txBody>
          <a:bodyPr wrap="square" lIns="0" tIns="0" rIns="0" bIns="0" rtlCol="0"/>
          <a:lstStyle/>
          <a:p>
            <a:endParaRPr/>
          </a:p>
        </p:txBody>
      </p:sp>
      <p:sp>
        <p:nvSpPr>
          <p:cNvPr id="15" name="object 15">
            <a:extLst>
              <a:ext uri="{FF2B5EF4-FFF2-40B4-BE49-F238E27FC236}">
                <a16:creationId xmlns:a16="http://schemas.microsoft.com/office/drawing/2014/main" id="{68F41426-0CA9-D3AC-8018-F5336B5C5F02}"/>
              </a:ext>
            </a:extLst>
          </p:cNvPr>
          <p:cNvSpPr txBox="1"/>
          <p:nvPr/>
        </p:nvSpPr>
        <p:spPr>
          <a:xfrm>
            <a:off x="8675534" y="4818603"/>
            <a:ext cx="192405" cy="139700"/>
          </a:xfrm>
          <a:prstGeom prst="rect">
            <a:avLst/>
          </a:prstGeom>
        </p:spPr>
        <p:txBody>
          <a:bodyPr vert="horz" wrap="square" lIns="0" tIns="0" rIns="0" bIns="0" rtlCol="0">
            <a:spAutoFit/>
          </a:bodyPr>
          <a:lstStyle/>
          <a:p>
            <a:pPr marL="38100">
              <a:lnSpc>
                <a:spcPts val="955"/>
              </a:lnSpc>
            </a:pPr>
            <a:fld id="{81D60167-4931-47E6-BA6A-407CBD079E47}" type="slidenum">
              <a:rPr sz="900" dirty="0">
                <a:solidFill>
                  <a:srgbClr val="FFFFFF"/>
                </a:solidFill>
                <a:latin typeface="Calibri"/>
                <a:cs typeface="Calibri"/>
              </a:rPr>
              <a:t>25</a:t>
            </a:fld>
            <a:endParaRPr sz="900">
              <a:latin typeface="Calibri"/>
              <a:cs typeface="Calibri"/>
            </a:endParaRPr>
          </a:p>
        </p:txBody>
      </p:sp>
      <p:sp>
        <p:nvSpPr>
          <p:cNvPr id="11" name="object 2">
            <a:extLst>
              <a:ext uri="{FF2B5EF4-FFF2-40B4-BE49-F238E27FC236}">
                <a16:creationId xmlns:a16="http://schemas.microsoft.com/office/drawing/2014/main" id="{FB291097-4704-62DA-89FB-531A8F0AA1A8}"/>
              </a:ext>
            </a:extLst>
          </p:cNvPr>
          <p:cNvSpPr txBox="1">
            <a:spLocks noGrp="1"/>
          </p:cNvSpPr>
          <p:nvPr>
            <p:ph type="title"/>
          </p:nvPr>
        </p:nvSpPr>
        <p:spPr>
          <a:xfrm>
            <a:off x="685800" y="361950"/>
            <a:ext cx="1726564" cy="284480"/>
          </a:xfrm>
          <a:prstGeom prst="rect">
            <a:avLst/>
          </a:prstGeom>
        </p:spPr>
        <p:txBody>
          <a:bodyPr vert="horz" wrap="square" lIns="0" tIns="12700" rIns="0" bIns="0" rtlCol="0">
            <a:spAutoFit/>
          </a:bodyPr>
          <a:lstStyle/>
          <a:p>
            <a:pPr marL="12700">
              <a:lnSpc>
                <a:spcPct val="100000"/>
              </a:lnSpc>
              <a:spcBef>
                <a:spcPts val="100"/>
              </a:spcBef>
            </a:pPr>
            <a:r>
              <a:rPr lang="fr-CA" sz="1700" spc="-5" dirty="0">
                <a:solidFill>
                  <a:srgbClr val="1F497D"/>
                </a:solidFill>
                <a:latin typeface="Arial"/>
                <a:cs typeface="Arial"/>
              </a:rPr>
              <a:t>RÉCOMPENSES</a:t>
            </a:r>
            <a:endParaRPr sz="1700" dirty="0">
              <a:latin typeface="Arial"/>
              <a:cs typeface="Arial"/>
            </a:endParaRPr>
          </a:p>
        </p:txBody>
      </p:sp>
      <p:sp>
        <p:nvSpPr>
          <p:cNvPr id="12" name="object 3">
            <a:extLst>
              <a:ext uri="{FF2B5EF4-FFF2-40B4-BE49-F238E27FC236}">
                <a16:creationId xmlns:a16="http://schemas.microsoft.com/office/drawing/2014/main" id="{7711508D-D6FE-0CB4-2DA3-29C548CB24C8}"/>
              </a:ext>
            </a:extLst>
          </p:cNvPr>
          <p:cNvSpPr txBox="1">
            <a:spLocks noGrp="1"/>
          </p:cNvSpPr>
          <p:nvPr>
            <p:ph sz="half" idx="2"/>
          </p:nvPr>
        </p:nvSpPr>
        <p:spPr>
          <a:xfrm>
            <a:off x="531674" y="793660"/>
            <a:ext cx="6631126" cy="3198311"/>
          </a:xfrm>
          <a:prstGeom prst="rect">
            <a:avLst/>
          </a:prstGeom>
        </p:spPr>
        <p:txBody>
          <a:bodyPr vert="horz" wrap="square" lIns="0" tIns="12700" rIns="0" bIns="0" rtlCol="0">
            <a:spAutoFit/>
          </a:bodyPr>
          <a:lstStyle/>
          <a:p>
            <a:pPr algn="l" fontAlgn="base">
              <a:spcAft>
                <a:spcPts val="600"/>
              </a:spcAft>
              <a:buNone/>
            </a:pPr>
            <a:r>
              <a:rPr lang="fr-FR" b="0" i="0" u="none" dirty="0">
                <a:solidFill>
                  <a:srgbClr val="323338"/>
                </a:solidFill>
                <a:effectLst/>
                <a:latin typeface="Figtree"/>
              </a:rPr>
              <a:t>Médailles aux 3 premières positions par catégorie d’âge pour les épreuves individuelles et les relais.</a:t>
            </a:r>
          </a:p>
          <a:p>
            <a:pPr algn="l" fontAlgn="base">
              <a:spcAft>
                <a:spcPts val="600"/>
              </a:spcAft>
              <a:buNone/>
            </a:pPr>
            <a:r>
              <a:rPr lang="fr-FR" b="0" i="0" u="none" dirty="0">
                <a:solidFill>
                  <a:srgbClr val="323338"/>
                </a:solidFill>
                <a:effectLst/>
                <a:latin typeface="Figtree"/>
              </a:rPr>
              <a:t>Bourse monétaire pour les </a:t>
            </a:r>
            <a:r>
              <a:rPr lang="fr-FR" u="none" dirty="0">
                <a:solidFill>
                  <a:srgbClr val="323338"/>
                </a:solidFill>
                <a:latin typeface="Figtree"/>
              </a:rPr>
              <a:t>é</a:t>
            </a:r>
            <a:r>
              <a:rPr lang="fr-FR" b="0" i="0" u="none" dirty="0">
                <a:solidFill>
                  <a:srgbClr val="323338"/>
                </a:solidFill>
                <a:effectLst/>
                <a:latin typeface="Figtree"/>
              </a:rPr>
              <a:t>preuves individuelles</a:t>
            </a:r>
          </a:p>
          <a:p>
            <a:pPr algn="l" fontAlgn="base">
              <a:spcAft>
                <a:spcPts val="600"/>
              </a:spcAft>
              <a:buNone/>
            </a:pPr>
            <a:r>
              <a:rPr lang="fr-FR" u="none" dirty="0">
                <a:solidFill>
                  <a:srgbClr val="323338"/>
                </a:solidFill>
                <a:latin typeface="Figtree"/>
              </a:rPr>
              <a:t>Pointage 5-2-1</a:t>
            </a:r>
            <a:endParaRPr lang="fr-FR" b="0" i="0" u="none" dirty="0">
              <a:solidFill>
                <a:srgbClr val="323338"/>
              </a:solidFill>
              <a:effectLst/>
              <a:latin typeface="Figtree"/>
            </a:endParaRPr>
          </a:p>
          <a:p>
            <a:pPr marL="171450" indent="-171450" algn="l" fontAlgn="base">
              <a:buFont typeface="Wingdings" panose="05000000000000000000" pitchFamily="2" charset="2"/>
              <a:buChar char="§"/>
            </a:pPr>
            <a:r>
              <a:rPr lang="fr-FR" b="0" i="0" u="none" dirty="0">
                <a:solidFill>
                  <a:srgbClr val="323338"/>
                </a:solidFill>
                <a:effectLst/>
                <a:latin typeface="Figtree"/>
              </a:rPr>
              <a:t>Para et 18 ans et +: 800$</a:t>
            </a:r>
          </a:p>
          <a:p>
            <a:pPr marL="171450" indent="-171450" algn="l" fontAlgn="base">
              <a:buFont typeface="Wingdings" panose="05000000000000000000" pitchFamily="2" charset="2"/>
              <a:buChar char="§"/>
            </a:pPr>
            <a:r>
              <a:rPr lang="fr-FR" b="0" i="0" u="none" dirty="0">
                <a:solidFill>
                  <a:srgbClr val="323338"/>
                </a:solidFill>
                <a:effectLst/>
                <a:latin typeface="Figtree"/>
              </a:rPr>
              <a:t>16-17 ans: 600$</a:t>
            </a:r>
          </a:p>
          <a:p>
            <a:pPr marL="171450" indent="-171450" algn="l" fontAlgn="base">
              <a:buFont typeface="Wingdings" panose="05000000000000000000" pitchFamily="2" charset="2"/>
              <a:buChar char="§"/>
            </a:pPr>
            <a:r>
              <a:rPr lang="fr-FR" b="0" i="0" u="none" dirty="0">
                <a:solidFill>
                  <a:srgbClr val="323338"/>
                </a:solidFill>
                <a:effectLst/>
                <a:latin typeface="Figtree"/>
              </a:rPr>
              <a:t>14-15: 400$</a:t>
            </a:r>
          </a:p>
          <a:p>
            <a:pPr marL="171450" indent="-171450" algn="l" fontAlgn="base">
              <a:buFont typeface="Wingdings" panose="05000000000000000000" pitchFamily="2" charset="2"/>
              <a:buChar char="§"/>
            </a:pPr>
            <a:r>
              <a:rPr lang="fr-FR" b="0" i="0" u="none" dirty="0">
                <a:solidFill>
                  <a:srgbClr val="323338"/>
                </a:solidFill>
                <a:effectLst/>
                <a:latin typeface="Figtree"/>
              </a:rPr>
              <a:t>13-: 200$</a:t>
            </a:r>
          </a:p>
          <a:p>
            <a:pPr algn="l" fontAlgn="base"/>
            <a:r>
              <a:rPr lang="fr-FR" b="0" i="0" u="none" dirty="0">
                <a:solidFill>
                  <a:srgbClr val="323338"/>
                </a:solidFill>
                <a:effectLst/>
                <a:latin typeface="Figtree"/>
              </a:rPr>
              <a:t>Nombre de médailles d'or</a:t>
            </a:r>
          </a:p>
          <a:p>
            <a:pPr algn="l" fontAlgn="base"/>
            <a:r>
              <a:rPr lang="fr-FR" b="0" i="0" u="none" dirty="0">
                <a:solidFill>
                  <a:srgbClr val="323338"/>
                </a:solidFill>
                <a:effectLst/>
                <a:latin typeface="Figtree"/>
              </a:rPr>
              <a:t>Si l'égalité persiste, nombre de médailles d'argent</a:t>
            </a:r>
          </a:p>
          <a:p>
            <a:pPr algn="l" fontAlgn="base"/>
            <a:r>
              <a:rPr lang="fr-FR" b="0" i="0" u="none" dirty="0">
                <a:solidFill>
                  <a:srgbClr val="323338"/>
                </a:solidFill>
                <a:effectLst/>
                <a:latin typeface="Figtree"/>
              </a:rPr>
              <a:t>Si l'égalité persiste, nombre de médailles de bronze</a:t>
            </a:r>
          </a:p>
          <a:p>
            <a:pPr algn="l" fontAlgn="base"/>
            <a:r>
              <a:rPr lang="fr-FR" b="0" i="0" u="none" dirty="0">
                <a:solidFill>
                  <a:srgbClr val="323338"/>
                </a:solidFill>
                <a:effectLst/>
                <a:latin typeface="Figtree"/>
              </a:rPr>
              <a:t>Si l'égalité persiste, plus haut pointage FINA</a:t>
            </a:r>
          </a:p>
          <a:p>
            <a:pPr algn="l" fontAlgn="base"/>
            <a:r>
              <a:rPr lang="fr-FR" b="0" i="0" u="none" dirty="0">
                <a:solidFill>
                  <a:srgbClr val="323338"/>
                </a:solidFill>
                <a:effectLst/>
                <a:latin typeface="Figtree"/>
              </a:rPr>
              <a:t>Si l'égalité persiste, on remet la bourse à tous les </a:t>
            </a:r>
            <a:r>
              <a:rPr lang="fr-FR" b="0" i="0" u="none" dirty="0" err="1">
                <a:solidFill>
                  <a:srgbClr val="323338"/>
                </a:solidFill>
                <a:effectLst/>
                <a:latin typeface="Figtree"/>
              </a:rPr>
              <a:t>ex-aequos</a:t>
            </a:r>
            <a:endParaRPr lang="fr-FR" b="0" i="0" u="none" dirty="0">
              <a:solidFill>
                <a:srgbClr val="323338"/>
              </a:solidFill>
              <a:effectLst/>
              <a:latin typeface="Figtree"/>
            </a:endParaRPr>
          </a:p>
          <a:p>
            <a:pPr marL="171450" indent="-171450" algn="l" fontAlgn="base">
              <a:buFont typeface="Wingdings" panose="05000000000000000000" pitchFamily="2" charset="2"/>
              <a:buChar char="§"/>
            </a:pPr>
            <a:endParaRPr lang="fr-FR" b="0" i="0" u="none" dirty="0">
              <a:solidFill>
                <a:srgbClr val="323338"/>
              </a:solidFill>
              <a:effectLst/>
              <a:latin typeface="Figtree"/>
            </a:endParaRPr>
          </a:p>
          <a:p>
            <a:pPr marL="171450" indent="-171450" algn="l" fontAlgn="base">
              <a:buFont typeface="Arial" panose="020B0604020202020204" pitchFamily="34" charset="0"/>
              <a:buChar char="•"/>
            </a:pPr>
            <a:r>
              <a:rPr lang="fr-FR" b="0" i="0" u="none" dirty="0">
                <a:solidFill>
                  <a:srgbClr val="323338"/>
                </a:solidFill>
                <a:effectLst/>
                <a:latin typeface="Figtree"/>
              </a:rPr>
              <a:t>Meilleur pointage FINA: 300$</a:t>
            </a:r>
          </a:p>
          <a:p>
            <a:pPr algn="l" fontAlgn="base"/>
            <a:r>
              <a:rPr lang="fr-FR" b="0" i="0" u="none" dirty="0">
                <a:solidFill>
                  <a:srgbClr val="323338"/>
                </a:solidFill>
                <a:effectLst/>
                <a:latin typeface="Figtree"/>
              </a:rPr>
              <a:t>2ème meilleur pointage </a:t>
            </a:r>
            <a:r>
              <a:rPr lang="fr-FR" b="0" i="0" u="none" dirty="0" err="1">
                <a:solidFill>
                  <a:srgbClr val="323338"/>
                </a:solidFill>
                <a:effectLst/>
                <a:latin typeface="Figtree"/>
              </a:rPr>
              <a:t>fina</a:t>
            </a:r>
            <a:r>
              <a:rPr lang="fr-FR" b="0" i="0" u="none" dirty="0">
                <a:solidFill>
                  <a:srgbClr val="323338"/>
                </a:solidFill>
                <a:effectLst/>
                <a:latin typeface="Figtree"/>
              </a:rPr>
              <a:t> du nageur</a:t>
            </a:r>
          </a:p>
          <a:p>
            <a:pPr algn="l" fontAlgn="base"/>
            <a:r>
              <a:rPr lang="fr-FR" b="0" i="0" u="none" dirty="0">
                <a:solidFill>
                  <a:srgbClr val="323338"/>
                </a:solidFill>
                <a:effectLst/>
                <a:latin typeface="Figtree"/>
              </a:rPr>
              <a:t>Si l'égalité persiste, on remet la bourse à tous les </a:t>
            </a:r>
            <a:r>
              <a:rPr lang="fr-FR" b="0" i="0" u="none" dirty="0" err="1">
                <a:solidFill>
                  <a:srgbClr val="323338"/>
                </a:solidFill>
                <a:effectLst/>
                <a:latin typeface="Figtree"/>
              </a:rPr>
              <a:t>ex-aequos</a:t>
            </a:r>
            <a:endParaRPr lang="fr-FR" b="0" i="0" u="none" dirty="0">
              <a:solidFill>
                <a:srgbClr val="323338"/>
              </a:solidFill>
              <a:effectLst/>
              <a:latin typeface="Figtree"/>
            </a:endParaRPr>
          </a:p>
        </p:txBody>
      </p:sp>
    </p:spTree>
    <p:extLst>
      <p:ext uri="{BB962C8B-B14F-4D97-AF65-F5344CB8AC3E}">
        <p14:creationId xmlns:p14="http://schemas.microsoft.com/office/powerpoint/2010/main" val="21937538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E6C3A-D4CA-0AF0-ED25-C177D74F4C46}"/>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C078885D-65E2-9E2F-04AD-06ECA5EB6F56}"/>
              </a:ext>
            </a:extLst>
          </p:cNvPr>
          <p:cNvSpPr/>
          <p:nvPr/>
        </p:nvSpPr>
        <p:spPr>
          <a:xfrm>
            <a:off x="0" y="0"/>
            <a:ext cx="9143999" cy="5143499"/>
          </a:xfrm>
          <a:prstGeom prst="rect">
            <a:avLst/>
          </a:prstGeom>
          <a:blipFill>
            <a:blip r:embed="rId2" cstate="print"/>
            <a:stretch>
              <a:fillRect/>
            </a:stretch>
          </a:blipFill>
        </p:spPr>
        <p:txBody>
          <a:bodyPr wrap="square" lIns="0" tIns="0" rIns="0" bIns="0" rtlCol="0"/>
          <a:lstStyle/>
          <a:p>
            <a:endParaRPr lang="en-CA" dirty="0"/>
          </a:p>
        </p:txBody>
      </p:sp>
      <p:sp>
        <p:nvSpPr>
          <p:cNvPr id="3" name="object 3">
            <a:extLst>
              <a:ext uri="{FF2B5EF4-FFF2-40B4-BE49-F238E27FC236}">
                <a16:creationId xmlns:a16="http://schemas.microsoft.com/office/drawing/2014/main" id="{14444B14-6C89-F1DC-8166-761EF6A4755D}"/>
              </a:ext>
            </a:extLst>
          </p:cNvPr>
          <p:cNvSpPr/>
          <p:nvPr/>
        </p:nvSpPr>
        <p:spPr>
          <a:xfrm>
            <a:off x="8643652" y="4747878"/>
            <a:ext cx="257810" cy="257810"/>
          </a:xfrm>
          <a:custGeom>
            <a:avLst/>
            <a:gdLst/>
            <a:ahLst/>
            <a:cxnLst/>
            <a:rect l="l" t="t" r="r" b="b"/>
            <a:pathLst>
              <a:path w="257809" h="257810">
                <a:moveTo>
                  <a:pt x="128634" y="257269"/>
                </a:moveTo>
                <a:lnTo>
                  <a:pt x="87974" y="250711"/>
                </a:lnTo>
                <a:lnTo>
                  <a:pt x="52663" y="232450"/>
                </a:lnTo>
                <a:lnTo>
                  <a:pt x="24817" y="204605"/>
                </a:lnTo>
                <a:lnTo>
                  <a:pt x="6556" y="169293"/>
                </a:lnTo>
                <a:lnTo>
                  <a:pt x="0" y="128634"/>
                </a:lnTo>
                <a:lnTo>
                  <a:pt x="1682" y="107768"/>
                </a:lnTo>
                <a:lnTo>
                  <a:pt x="14356" y="69518"/>
                </a:lnTo>
                <a:lnTo>
                  <a:pt x="37674" y="37675"/>
                </a:lnTo>
                <a:lnTo>
                  <a:pt x="69518" y="14357"/>
                </a:lnTo>
                <a:lnTo>
                  <a:pt x="107768" y="1683"/>
                </a:lnTo>
                <a:lnTo>
                  <a:pt x="128634" y="0"/>
                </a:lnTo>
                <a:lnTo>
                  <a:pt x="149499" y="1683"/>
                </a:lnTo>
                <a:lnTo>
                  <a:pt x="187749" y="14357"/>
                </a:lnTo>
                <a:lnTo>
                  <a:pt x="219593" y="37675"/>
                </a:lnTo>
                <a:lnTo>
                  <a:pt x="242911" y="69518"/>
                </a:lnTo>
                <a:lnTo>
                  <a:pt x="255585" y="107768"/>
                </a:lnTo>
                <a:lnTo>
                  <a:pt x="257269" y="128634"/>
                </a:lnTo>
                <a:lnTo>
                  <a:pt x="255585" y="149500"/>
                </a:lnTo>
                <a:lnTo>
                  <a:pt x="242911" y="187750"/>
                </a:lnTo>
                <a:lnTo>
                  <a:pt x="219593" y="219593"/>
                </a:lnTo>
                <a:lnTo>
                  <a:pt x="187749" y="242911"/>
                </a:lnTo>
                <a:lnTo>
                  <a:pt x="149499" y="255586"/>
                </a:lnTo>
                <a:lnTo>
                  <a:pt x="128634" y="257269"/>
                </a:lnTo>
                <a:close/>
              </a:path>
            </a:pathLst>
          </a:custGeom>
          <a:solidFill>
            <a:srgbClr val="0A4994"/>
          </a:solidFill>
        </p:spPr>
        <p:txBody>
          <a:bodyPr wrap="square" lIns="0" tIns="0" rIns="0" bIns="0" rtlCol="0"/>
          <a:lstStyle/>
          <a:p>
            <a:endParaRPr/>
          </a:p>
        </p:txBody>
      </p:sp>
      <p:sp>
        <p:nvSpPr>
          <p:cNvPr id="5" name="object 5">
            <a:extLst>
              <a:ext uri="{FF2B5EF4-FFF2-40B4-BE49-F238E27FC236}">
                <a16:creationId xmlns:a16="http://schemas.microsoft.com/office/drawing/2014/main" id="{B7C2DF42-9037-169E-EBBA-CC839DA43A39}"/>
              </a:ext>
            </a:extLst>
          </p:cNvPr>
          <p:cNvSpPr/>
          <p:nvPr/>
        </p:nvSpPr>
        <p:spPr>
          <a:xfrm>
            <a:off x="503375" y="4218035"/>
            <a:ext cx="561749" cy="800577"/>
          </a:xfrm>
          <a:prstGeom prst="rect">
            <a:avLst/>
          </a:prstGeom>
          <a:blipFill>
            <a:blip r:embed="rId3" cstate="print"/>
            <a:stretch>
              <a:fillRect/>
            </a:stretch>
          </a:blipFill>
        </p:spPr>
        <p:txBody>
          <a:bodyPr wrap="square" lIns="0" tIns="0" rIns="0" bIns="0" rtlCol="0"/>
          <a:lstStyle/>
          <a:p>
            <a:endParaRPr/>
          </a:p>
        </p:txBody>
      </p:sp>
      <p:sp>
        <p:nvSpPr>
          <p:cNvPr id="6" name="object 6">
            <a:extLst>
              <a:ext uri="{FF2B5EF4-FFF2-40B4-BE49-F238E27FC236}">
                <a16:creationId xmlns:a16="http://schemas.microsoft.com/office/drawing/2014/main" id="{490D094E-FF2B-E4D8-C255-2F3AC285DD6A}"/>
              </a:ext>
            </a:extLst>
          </p:cNvPr>
          <p:cNvSpPr/>
          <p:nvPr/>
        </p:nvSpPr>
        <p:spPr>
          <a:xfrm>
            <a:off x="4" y="4865613"/>
            <a:ext cx="2720975" cy="231140"/>
          </a:xfrm>
          <a:custGeom>
            <a:avLst/>
            <a:gdLst/>
            <a:ahLst/>
            <a:cxnLst/>
            <a:rect l="l" t="t" r="r" b="b"/>
            <a:pathLst>
              <a:path w="2720975" h="231139">
                <a:moveTo>
                  <a:pt x="620569" y="230744"/>
                </a:moveTo>
                <a:lnTo>
                  <a:pt x="576670" y="230699"/>
                </a:lnTo>
                <a:lnTo>
                  <a:pt x="532799" y="230076"/>
                </a:lnTo>
                <a:lnTo>
                  <a:pt x="488983" y="228867"/>
                </a:lnTo>
                <a:lnTo>
                  <a:pt x="445251" y="227066"/>
                </a:lnTo>
                <a:lnTo>
                  <a:pt x="401632" y="224663"/>
                </a:lnTo>
                <a:lnTo>
                  <a:pt x="358154" y="221653"/>
                </a:lnTo>
                <a:lnTo>
                  <a:pt x="314844" y="218027"/>
                </a:lnTo>
                <a:lnTo>
                  <a:pt x="271732" y="213778"/>
                </a:lnTo>
                <a:lnTo>
                  <a:pt x="228844" y="208899"/>
                </a:lnTo>
                <a:lnTo>
                  <a:pt x="186211" y="203382"/>
                </a:lnTo>
                <a:lnTo>
                  <a:pt x="73017" y="187340"/>
                </a:lnTo>
                <a:lnTo>
                  <a:pt x="33622" y="180423"/>
                </a:lnTo>
                <a:lnTo>
                  <a:pt x="0" y="171612"/>
                </a:lnTo>
                <a:lnTo>
                  <a:pt x="0" y="0"/>
                </a:lnTo>
                <a:lnTo>
                  <a:pt x="2206" y="623"/>
                </a:lnTo>
                <a:lnTo>
                  <a:pt x="40076" y="13306"/>
                </a:lnTo>
                <a:lnTo>
                  <a:pt x="77673" y="24912"/>
                </a:lnTo>
                <a:lnTo>
                  <a:pt x="115978" y="35816"/>
                </a:lnTo>
                <a:lnTo>
                  <a:pt x="154948" y="46020"/>
                </a:lnTo>
                <a:lnTo>
                  <a:pt x="194539" y="55528"/>
                </a:lnTo>
                <a:lnTo>
                  <a:pt x="234708" y="64342"/>
                </a:lnTo>
                <a:lnTo>
                  <a:pt x="275409" y="72467"/>
                </a:lnTo>
                <a:lnTo>
                  <a:pt x="316601" y="79903"/>
                </a:lnTo>
                <a:lnTo>
                  <a:pt x="358238" y="86656"/>
                </a:lnTo>
                <a:lnTo>
                  <a:pt x="400278" y="92728"/>
                </a:lnTo>
                <a:lnTo>
                  <a:pt x="442675" y="98121"/>
                </a:lnTo>
                <a:lnTo>
                  <a:pt x="485386" y="102840"/>
                </a:lnTo>
                <a:lnTo>
                  <a:pt x="528369" y="106886"/>
                </a:lnTo>
                <a:lnTo>
                  <a:pt x="571578" y="110263"/>
                </a:lnTo>
                <a:lnTo>
                  <a:pt x="614970" y="112975"/>
                </a:lnTo>
                <a:lnTo>
                  <a:pt x="658501" y="115024"/>
                </a:lnTo>
                <a:lnTo>
                  <a:pt x="702128" y="116413"/>
                </a:lnTo>
                <a:lnTo>
                  <a:pt x="745806" y="117145"/>
                </a:lnTo>
                <a:lnTo>
                  <a:pt x="1533680" y="117224"/>
                </a:lnTo>
                <a:lnTo>
                  <a:pt x="1303511" y="161081"/>
                </a:lnTo>
                <a:lnTo>
                  <a:pt x="1221328" y="175640"/>
                </a:lnTo>
                <a:lnTo>
                  <a:pt x="1138513" y="189075"/>
                </a:lnTo>
                <a:lnTo>
                  <a:pt x="1096804" y="195256"/>
                </a:lnTo>
                <a:lnTo>
                  <a:pt x="1054856" y="201018"/>
                </a:lnTo>
                <a:lnTo>
                  <a:pt x="1012236" y="206347"/>
                </a:lnTo>
                <a:lnTo>
                  <a:pt x="969360" y="211174"/>
                </a:lnTo>
                <a:lnTo>
                  <a:pt x="926259" y="215488"/>
                </a:lnTo>
                <a:lnTo>
                  <a:pt x="882958" y="219284"/>
                </a:lnTo>
                <a:lnTo>
                  <a:pt x="839487" y="222553"/>
                </a:lnTo>
                <a:lnTo>
                  <a:pt x="795874" y="225288"/>
                </a:lnTo>
                <a:lnTo>
                  <a:pt x="752148" y="227483"/>
                </a:lnTo>
                <a:lnTo>
                  <a:pt x="708336" y="229128"/>
                </a:lnTo>
                <a:lnTo>
                  <a:pt x="664467" y="230218"/>
                </a:lnTo>
                <a:lnTo>
                  <a:pt x="620569" y="230744"/>
                </a:lnTo>
                <a:close/>
              </a:path>
              <a:path w="2720975" h="231139">
                <a:moveTo>
                  <a:pt x="1533680" y="117224"/>
                </a:moveTo>
                <a:lnTo>
                  <a:pt x="789491" y="117224"/>
                </a:lnTo>
                <a:lnTo>
                  <a:pt x="833141" y="116652"/>
                </a:lnTo>
                <a:lnTo>
                  <a:pt x="876711" y="115433"/>
                </a:lnTo>
                <a:lnTo>
                  <a:pt x="920429" y="113582"/>
                </a:lnTo>
                <a:lnTo>
                  <a:pt x="963986" y="111160"/>
                </a:lnTo>
                <a:lnTo>
                  <a:pt x="1007396" y="108214"/>
                </a:lnTo>
                <a:lnTo>
                  <a:pt x="1050672" y="104790"/>
                </a:lnTo>
                <a:lnTo>
                  <a:pt x="1136881" y="96701"/>
                </a:lnTo>
                <a:lnTo>
                  <a:pt x="1222724" y="87268"/>
                </a:lnTo>
                <a:lnTo>
                  <a:pt x="1607463" y="38287"/>
                </a:lnTo>
                <a:lnTo>
                  <a:pt x="1736312" y="23540"/>
                </a:lnTo>
                <a:lnTo>
                  <a:pt x="1821016" y="15430"/>
                </a:lnTo>
                <a:lnTo>
                  <a:pt x="1863046" y="12070"/>
                </a:lnTo>
                <a:lnTo>
                  <a:pt x="1905464" y="9167"/>
                </a:lnTo>
                <a:lnTo>
                  <a:pt x="1948198" y="6758"/>
                </a:lnTo>
                <a:lnTo>
                  <a:pt x="1991170" y="4881"/>
                </a:lnTo>
                <a:lnTo>
                  <a:pt x="2034308" y="3574"/>
                </a:lnTo>
                <a:lnTo>
                  <a:pt x="2077538" y="2876"/>
                </a:lnTo>
                <a:lnTo>
                  <a:pt x="2120785" y="2825"/>
                </a:lnTo>
                <a:lnTo>
                  <a:pt x="2163973" y="3458"/>
                </a:lnTo>
                <a:lnTo>
                  <a:pt x="2207029" y="4814"/>
                </a:lnTo>
                <a:lnTo>
                  <a:pt x="2249880" y="6930"/>
                </a:lnTo>
                <a:lnTo>
                  <a:pt x="2292448" y="9845"/>
                </a:lnTo>
                <a:lnTo>
                  <a:pt x="2334660" y="13597"/>
                </a:lnTo>
                <a:lnTo>
                  <a:pt x="2376443" y="18224"/>
                </a:lnTo>
                <a:lnTo>
                  <a:pt x="2417721" y="23763"/>
                </a:lnTo>
                <a:lnTo>
                  <a:pt x="2458420" y="30254"/>
                </a:lnTo>
                <a:lnTo>
                  <a:pt x="2480132" y="34309"/>
                </a:lnTo>
                <a:lnTo>
                  <a:pt x="2218395" y="34309"/>
                </a:lnTo>
                <a:lnTo>
                  <a:pt x="2175331" y="35004"/>
                </a:lnTo>
                <a:lnTo>
                  <a:pt x="2132266" y="36468"/>
                </a:lnTo>
                <a:lnTo>
                  <a:pt x="2089273" y="38657"/>
                </a:lnTo>
                <a:lnTo>
                  <a:pt x="2046424" y="41530"/>
                </a:lnTo>
                <a:lnTo>
                  <a:pt x="2003791" y="45044"/>
                </a:lnTo>
                <a:lnTo>
                  <a:pt x="1961446" y="49157"/>
                </a:lnTo>
                <a:lnTo>
                  <a:pt x="1919461" y="53826"/>
                </a:lnTo>
                <a:lnTo>
                  <a:pt x="1877909" y="59009"/>
                </a:lnTo>
                <a:lnTo>
                  <a:pt x="1836862" y="64665"/>
                </a:lnTo>
                <a:lnTo>
                  <a:pt x="1753644" y="77491"/>
                </a:lnTo>
                <a:lnTo>
                  <a:pt x="1630139" y="99025"/>
                </a:lnTo>
                <a:lnTo>
                  <a:pt x="1533680" y="117224"/>
                </a:lnTo>
                <a:close/>
              </a:path>
              <a:path w="2720975" h="231139">
                <a:moveTo>
                  <a:pt x="2720850" y="105508"/>
                </a:moveTo>
                <a:lnTo>
                  <a:pt x="2677836" y="91431"/>
                </a:lnTo>
                <a:lnTo>
                  <a:pt x="2633133" y="78933"/>
                </a:lnTo>
                <a:lnTo>
                  <a:pt x="2594043" y="69615"/>
                </a:lnTo>
                <a:lnTo>
                  <a:pt x="2554231" y="61489"/>
                </a:lnTo>
                <a:lnTo>
                  <a:pt x="2513769" y="54513"/>
                </a:lnTo>
                <a:lnTo>
                  <a:pt x="2472729" y="48644"/>
                </a:lnTo>
                <a:lnTo>
                  <a:pt x="2431183" y="43840"/>
                </a:lnTo>
                <a:lnTo>
                  <a:pt x="2389204" y="40058"/>
                </a:lnTo>
                <a:lnTo>
                  <a:pt x="2346863" y="37256"/>
                </a:lnTo>
                <a:lnTo>
                  <a:pt x="2304234" y="35392"/>
                </a:lnTo>
                <a:lnTo>
                  <a:pt x="2261387" y="34424"/>
                </a:lnTo>
                <a:lnTo>
                  <a:pt x="2218395" y="34309"/>
                </a:lnTo>
                <a:lnTo>
                  <a:pt x="2480132" y="34309"/>
                </a:lnTo>
                <a:lnTo>
                  <a:pt x="2537784" y="46240"/>
                </a:lnTo>
                <a:lnTo>
                  <a:pt x="2576300" y="55811"/>
                </a:lnTo>
                <a:lnTo>
                  <a:pt x="2613939" y="66486"/>
                </a:lnTo>
                <a:lnTo>
                  <a:pt x="2650626" y="78301"/>
                </a:lnTo>
                <a:lnTo>
                  <a:pt x="2686288" y="91296"/>
                </a:lnTo>
                <a:lnTo>
                  <a:pt x="2720850" y="105508"/>
                </a:lnTo>
                <a:close/>
              </a:path>
            </a:pathLst>
          </a:custGeom>
          <a:solidFill>
            <a:srgbClr val="00408F"/>
          </a:solidFill>
        </p:spPr>
        <p:txBody>
          <a:bodyPr wrap="square" lIns="0" tIns="0" rIns="0" bIns="0" rtlCol="0"/>
          <a:lstStyle/>
          <a:p>
            <a:endParaRPr/>
          </a:p>
        </p:txBody>
      </p:sp>
      <p:sp>
        <p:nvSpPr>
          <p:cNvPr id="7" name="object 7">
            <a:extLst>
              <a:ext uri="{FF2B5EF4-FFF2-40B4-BE49-F238E27FC236}">
                <a16:creationId xmlns:a16="http://schemas.microsoft.com/office/drawing/2014/main" id="{06EE07D0-17D1-3F0C-9256-05E5A6DCC675}"/>
              </a:ext>
            </a:extLst>
          </p:cNvPr>
          <p:cNvSpPr/>
          <p:nvPr/>
        </p:nvSpPr>
        <p:spPr>
          <a:xfrm>
            <a:off x="951507" y="4930680"/>
            <a:ext cx="1929130" cy="213360"/>
          </a:xfrm>
          <a:custGeom>
            <a:avLst/>
            <a:gdLst/>
            <a:ahLst/>
            <a:cxnLst/>
            <a:rect l="l" t="t" r="r" b="b"/>
            <a:pathLst>
              <a:path w="1929130" h="213360">
                <a:moveTo>
                  <a:pt x="250957" y="190815"/>
                </a:moveTo>
                <a:lnTo>
                  <a:pt x="208420" y="190684"/>
                </a:lnTo>
                <a:lnTo>
                  <a:pt x="166064" y="189507"/>
                </a:lnTo>
                <a:lnTo>
                  <a:pt x="123966" y="187208"/>
                </a:lnTo>
                <a:lnTo>
                  <a:pt x="82206" y="183711"/>
                </a:lnTo>
                <a:lnTo>
                  <a:pt x="40857" y="178940"/>
                </a:lnTo>
                <a:lnTo>
                  <a:pt x="0" y="172820"/>
                </a:lnTo>
                <a:lnTo>
                  <a:pt x="43593" y="172315"/>
                </a:lnTo>
                <a:lnTo>
                  <a:pt x="86856" y="170647"/>
                </a:lnTo>
                <a:lnTo>
                  <a:pt x="129800" y="167905"/>
                </a:lnTo>
                <a:lnTo>
                  <a:pt x="172438" y="164178"/>
                </a:lnTo>
                <a:lnTo>
                  <a:pt x="214781" y="159555"/>
                </a:lnTo>
                <a:lnTo>
                  <a:pt x="256843" y="154128"/>
                </a:lnTo>
                <a:lnTo>
                  <a:pt x="298635" y="147984"/>
                </a:lnTo>
                <a:lnTo>
                  <a:pt x="340170" y="141214"/>
                </a:lnTo>
                <a:lnTo>
                  <a:pt x="381459" y="133908"/>
                </a:lnTo>
                <a:lnTo>
                  <a:pt x="463351" y="118042"/>
                </a:lnTo>
                <a:lnTo>
                  <a:pt x="742923" y="58941"/>
                </a:lnTo>
                <a:lnTo>
                  <a:pt x="822133" y="43523"/>
                </a:lnTo>
                <a:lnTo>
                  <a:pt x="862072" y="36330"/>
                </a:lnTo>
                <a:lnTo>
                  <a:pt x="902227" y="29576"/>
                </a:lnTo>
                <a:lnTo>
                  <a:pt x="942591" y="23332"/>
                </a:lnTo>
                <a:lnTo>
                  <a:pt x="983156" y="17673"/>
                </a:lnTo>
                <a:lnTo>
                  <a:pt x="1023920" y="12669"/>
                </a:lnTo>
                <a:lnTo>
                  <a:pt x="1064872" y="8392"/>
                </a:lnTo>
                <a:lnTo>
                  <a:pt x="1106009" y="4915"/>
                </a:lnTo>
                <a:lnTo>
                  <a:pt x="1147322" y="2309"/>
                </a:lnTo>
                <a:lnTo>
                  <a:pt x="1188807" y="647"/>
                </a:lnTo>
                <a:lnTo>
                  <a:pt x="1230458" y="0"/>
                </a:lnTo>
                <a:lnTo>
                  <a:pt x="1272267" y="440"/>
                </a:lnTo>
                <a:lnTo>
                  <a:pt x="1314727" y="2100"/>
                </a:lnTo>
                <a:lnTo>
                  <a:pt x="1357022" y="5030"/>
                </a:lnTo>
                <a:lnTo>
                  <a:pt x="1399032" y="9196"/>
                </a:lnTo>
                <a:lnTo>
                  <a:pt x="1440637" y="14570"/>
                </a:lnTo>
                <a:lnTo>
                  <a:pt x="1481717" y="21118"/>
                </a:lnTo>
                <a:lnTo>
                  <a:pt x="1522154" y="28809"/>
                </a:lnTo>
                <a:lnTo>
                  <a:pt x="1561827" y="37610"/>
                </a:lnTo>
                <a:lnTo>
                  <a:pt x="1600617" y="47491"/>
                </a:lnTo>
                <a:lnTo>
                  <a:pt x="1638405" y="58419"/>
                </a:lnTo>
                <a:lnTo>
                  <a:pt x="1675069" y="70364"/>
                </a:lnTo>
                <a:lnTo>
                  <a:pt x="1691056" y="76198"/>
                </a:lnTo>
                <a:lnTo>
                  <a:pt x="1284722" y="76198"/>
                </a:lnTo>
                <a:lnTo>
                  <a:pt x="1242146" y="76617"/>
                </a:lnTo>
                <a:lnTo>
                  <a:pt x="1199562" y="78107"/>
                </a:lnTo>
                <a:lnTo>
                  <a:pt x="1157665" y="80582"/>
                </a:lnTo>
                <a:lnTo>
                  <a:pt x="1116078" y="83955"/>
                </a:lnTo>
                <a:lnTo>
                  <a:pt x="1074768" y="88125"/>
                </a:lnTo>
                <a:lnTo>
                  <a:pt x="1033699" y="92990"/>
                </a:lnTo>
                <a:lnTo>
                  <a:pt x="992840" y="98448"/>
                </a:lnTo>
                <a:lnTo>
                  <a:pt x="952154" y="104398"/>
                </a:lnTo>
                <a:lnTo>
                  <a:pt x="871166" y="117364"/>
                </a:lnTo>
                <a:lnTo>
                  <a:pt x="750100" y="137960"/>
                </a:lnTo>
                <a:lnTo>
                  <a:pt x="669342" y="151257"/>
                </a:lnTo>
                <a:lnTo>
                  <a:pt x="588533" y="163292"/>
                </a:lnTo>
                <a:lnTo>
                  <a:pt x="547322" y="168803"/>
                </a:lnTo>
                <a:lnTo>
                  <a:pt x="505674" y="173873"/>
                </a:lnTo>
                <a:lnTo>
                  <a:pt x="463667" y="178428"/>
                </a:lnTo>
                <a:lnTo>
                  <a:pt x="421379" y="182391"/>
                </a:lnTo>
                <a:lnTo>
                  <a:pt x="378887" y="185687"/>
                </a:lnTo>
                <a:lnTo>
                  <a:pt x="336268" y="188241"/>
                </a:lnTo>
                <a:lnTo>
                  <a:pt x="293599" y="189974"/>
                </a:lnTo>
                <a:lnTo>
                  <a:pt x="250957" y="190815"/>
                </a:lnTo>
                <a:close/>
              </a:path>
              <a:path w="1929130" h="213360">
                <a:moveTo>
                  <a:pt x="1928850" y="212819"/>
                </a:moveTo>
                <a:lnTo>
                  <a:pt x="1923738" y="212819"/>
                </a:lnTo>
                <a:lnTo>
                  <a:pt x="1903816" y="202864"/>
                </a:lnTo>
                <a:lnTo>
                  <a:pt x="1871542" y="188191"/>
                </a:lnTo>
                <a:lnTo>
                  <a:pt x="1803453" y="161354"/>
                </a:lnTo>
                <a:lnTo>
                  <a:pt x="1731122" y="137955"/>
                </a:lnTo>
                <a:lnTo>
                  <a:pt x="1693590" y="127592"/>
                </a:lnTo>
                <a:lnTo>
                  <a:pt x="1655208" y="118130"/>
                </a:lnTo>
                <a:lnTo>
                  <a:pt x="1616070" y="109588"/>
                </a:lnTo>
                <a:lnTo>
                  <a:pt x="1576250" y="101982"/>
                </a:lnTo>
                <a:lnTo>
                  <a:pt x="1535824" y="95327"/>
                </a:lnTo>
                <a:lnTo>
                  <a:pt x="1494866" y="89637"/>
                </a:lnTo>
                <a:lnTo>
                  <a:pt x="1453452" y="84928"/>
                </a:lnTo>
                <a:lnTo>
                  <a:pt x="1411655" y="81215"/>
                </a:lnTo>
                <a:lnTo>
                  <a:pt x="1369551" y="78512"/>
                </a:lnTo>
                <a:lnTo>
                  <a:pt x="1327215" y="76835"/>
                </a:lnTo>
                <a:lnTo>
                  <a:pt x="1284722" y="76198"/>
                </a:lnTo>
                <a:lnTo>
                  <a:pt x="1691056" y="76198"/>
                </a:lnTo>
                <a:lnTo>
                  <a:pt x="1744554" y="97173"/>
                </a:lnTo>
                <a:lnTo>
                  <a:pt x="1808114" y="127667"/>
                </a:lnTo>
                <a:lnTo>
                  <a:pt x="1864791" y="161590"/>
                </a:lnTo>
                <a:lnTo>
                  <a:pt x="1913630" y="198690"/>
                </a:lnTo>
                <a:lnTo>
                  <a:pt x="1928850" y="212819"/>
                </a:lnTo>
                <a:close/>
              </a:path>
            </a:pathLst>
          </a:custGeom>
          <a:solidFill>
            <a:srgbClr val="00ABD9"/>
          </a:solidFill>
        </p:spPr>
        <p:txBody>
          <a:bodyPr wrap="square" lIns="0" tIns="0" rIns="0" bIns="0" rtlCol="0"/>
          <a:lstStyle/>
          <a:p>
            <a:endParaRPr/>
          </a:p>
        </p:txBody>
      </p:sp>
      <p:sp>
        <p:nvSpPr>
          <p:cNvPr id="8" name="object 8">
            <a:extLst>
              <a:ext uri="{FF2B5EF4-FFF2-40B4-BE49-F238E27FC236}">
                <a16:creationId xmlns:a16="http://schemas.microsoft.com/office/drawing/2014/main" id="{AD718D2D-1FF7-8A24-17E8-4956321E52A9}"/>
              </a:ext>
            </a:extLst>
          </p:cNvPr>
          <p:cNvSpPr/>
          <p:nvPr/>
        </p:nvSpPr>
        <p:spPr>
          <a:xfrm>
            <a:off x="8007887" y="0"/>
            <a:ext cx="1136650" cy="175895"/>
          </a:xfrm>
          <a:custGeom>
            <a:avLst/>
            <a:gdLst/>
            <a:ahLst/>
            <a:cxnLst/>
            <a:rect l="l" t="t" r="r" b="b"/>
            <a:pathLst>
              <a:path w="1136650" h="175895">
                <a:moveTo>
                  <a:pt x="229485" y="175336"/>
                </a:moveTo>
                <a:lnTo>
                  <a:pt x="136905" y="174891"/>
                </a:lnTo>
                <a:lnTo>
                  <a:pt x="0" y="172002"/>
                </a:lnTo>
                <a:lnTo>
                  <a:pt x="90507" y="168776"/>
                </a:lnTo>
                <a:lnTo>
                  <a:pt x="179710" y="164356"/>
                </a:lnTo>
                <a:lnTo>
                  <a:pt x="267334" y="158761"/>
                </a:lnTo>
                <a:lnTo>
                  <a:pt x="353108" y="152014"/>
                </a:lnTo>
                <a:lnTo>
                  <a:pt x="436760" y="144135"/>
                </a:lnTo>
                <a:lnTo>
                  <a:pt x="518018" y="135145"/>
                </a:lnTo>
                <a:lnTo>
                  <a:pt x="596610" y="125065"/>
                </a:lnTo>
                <a:lnTo>
                  <a:pt x="672262" y="113917"/>
                </a:lnTo>
                <a:lnTo>
                  <a:pt x="744703" y="101722"/>
                </a:lnTo>
                <a:lnTo>
                  <a:pt x="815330" y="88096"/>
                </a:lnTo>
                <a:lnTo>
                  <a:pt x="880906" y="73303"/>
                </a:lnTo>
                <a:lnTo>
                  <a:pt x="939846" y="57853"/>
                </a:lnTo>
                <a:lnTo>
                  <a:pt x="993495" y="41770"/>
                </a:lnTo>
                <a:lnTo>
                  <a:pt x="1043192" y="25078"/>
                </a:lnTo>
                <a:lnTo>
                  <a:pt x="1090284" y="7804"/>
                </a:lnTo>
                <a:lnTo>
                  <a:pt x="1110561" y="0"/>
                </a:lnTo>
                <a:lnTo>
                  <a:pt x="1136111" y="0"/>
                </a:lnTo>
                <a:lnTo>
                  <a:pt x="1136111" y="113201"/>
                </a:lnTo>
                <a:lnTo>
                  <a:pt x="1052872" y="124748"/>
                </a:lnTo>
                <a:lnTo>
                  <a:pt x="966814" y="135198"/>
                </a:lnTo>
                <a:lnTo>
                  <a:pt x="877922" y="144549"/>
                </a:lnTo>
                <a:lnTo>
                  <a:pt x="787538" y="152636"/>
                </a:lnTo>
                <a:lnTo>
                  <a:pt x="695858" y="159480"/>
                </a:lnTo>
                <a:lnTo>
                  <a:pt x="603211" y="165089"/>
                </a:lnTo>
                <a:lnTo>
                  <a:pt x="463142" y="171204"/>
                </a:lnTo>
                <a:lnTo>
                  <a:pt x="322734" y="174587"/>
                </a:lnTo>
                <a:lnTo>
                  <a:pt x="229485" y="175336"/>
                </a:lnTo>
                <a:close/>
              </a:path>
            </a:pathLst>
          </a:custGeom>
          <a:solidFill>
            <a:srgbClr val="FFED00"/>
          </a:solidFill>
        </p:spPr>
        <p:txBody>
          <a:bodyPr wrap="square" lIns="0" tIns="0" rIns="0" bIns="0" rtlCol="0"/>
          <a:lstStyle/>
          <a:p>
            <a:endParaRPr/>
          </a:p>
        </p:txBody>
      </p:sp>
      <p:sp>
        <p:nvSpPr>
          <p:cNvPr id="9" name="object 9">
            <a:extLst>
              <a:ext uri="{FF2B5EF4-FFF2-40B4-BE49-F238E27FC236}">
                <a16:creationId xmlns:a16="http://schemas.microsoft.com/office/drawing/2014/main" id="{F2D5DCFC-3536-D6E5-3754-E0D30E028D86}"/>
              </a:ext>
            </a:extLst>
          </p:cNvPr>
          <p:cNvSpPr/>
          <p:nvPr/>
        </p:nvSpPr>
        <p:spPr>
          <a:xfrm>
            <a:off x="7034631" y="80310"/>
            <a:ext cx="2109470" cy="185420"/>
          </a:xfrm>
          <a:custGeom>
            <a:avLst/>
            <a:gdLst/>
            <a:ahLst/>
            <a:cxnLst/>
            <a:rect l="l" t="t" r="r" b="b"/>
            <a:pathLst>
              <a:path w="2109470" h="185420">
                <a:moveTo>
                  <a:pt x="2109342" y="93955"/>
                </a:moveTo>
                <a:lnTo>
                  <a:pt x="1497288" y="93955"/>
                </a:lnTo>
                <a:lnTo>
                  <a:pt x="1531155" y="93892"/>
                </a:lnTo>
                <a:lnTo>
                  <a:pt x="1565016" y="93305"/>
                </a:lnTo>
                <a:lnTo>
                  <a:pt x="1632586" y="90550"/>
                </a:lnTo>
                <a:lnTo>
                  <a:pt x="1699723" y="85669"/>
                </a:lnTo>
                <a:lnTo>
                  <a:pt x="1766158" y="78644"/>
                </a:lnTo>
                <a:lnTo>
                  <a:pt x="1831617" y="69455"/>
                </a:lnTo>
                <a:lnTo>
                  <a:pt x="1895831" y="58082"/>
                </a:lnTo>
                <a:lnTo>
                  <a:pt x="1958525" y="44506"/>
                </a:lnTo>
                <a:lnTo>
                  <a:pt x="2019430" y="28707"/>
                </a:lnTo>
                <a:lnTo>
                  <a:pt x="2078273" y="10665"/>
                </a:lnTo>
                <a:lnTo>
                  <a:pt x="2107632" y="499"/>
                </a:lnTo>
                <a:lnTo>
                  <a:pt x="2109342" y="0"/>
                </a:lnTo>
                <a:lnTo>
                  <a:pt x="2109342" y="93955"/>
                </a:lnTo>
                <a:close/>
              </a:path>
              <a:path w="2109470" h="185420">
                <a:moveTo>
                  <a:pt x="0" y="84565"/>
                </a:moveTo>
                <a:lnTo>
                  <a:pt x="54440" y="62759"/>
                </a:lnTo>
                <a:lnTo>
                  <a:pt x="112062" y="44733"/>
                </a:lnTo>
                <a:lnTo>
                  <a:pt x="172403" y="30243"/>
                </a:lnTo>
                <a:lnTo>
                  <a:pt x="235000" y="19046"/>
                </a:lnTo>
                <a:lnTo>
                  <a:pt x="299394" y="10898"/>
                </a:lnTo>
                <a:lnTo>
                  <a:pt x="365120" y="5554"/>
                </a:lnTo>
                <a:lnTo>
                  <a:pt x="431719" y="2771"/>
                </a:lnTo>
                <a:lnTo>
                  <a:pt x="465200" y="2264"/>
                </a:lnTo>
                <a:lnTo>
                  <a:pt x="498728" y="2305"/>
                </a:lnTo>
                <a:lnTo>
                  <a:pt x="565685" y="3912"/>
                </a:lnTo>
                <a:lnTo>
                  <a:pt x="632128" y="7347"/>
                </a:lnTo>
                <a:lnTo>
                  <a:pt x="697597" y="12367"/>
                </a:lnTo>
                <a:lnTo>
                  <a:pt x="763263" y="18867"/>
                </a:lnTo>
                <a:lnTo>
                  <a:pt x="837533" y="27498"/>
                </a:lnTo>
                <a:lnTo>
                  <a:pt x="389528" y="27498"/>
                </a:lnTo>
                <a:lnTo>
                  <a:pt x="356199" y="27591"/>
                </a:lnTo>
                <a:lnTo>
                  <a:pt x="289933" y="29861"/>
                </a:lnTo>
                <a:lnTo>
                  <a:pt x="224564" y="35137"/>
                </a:lnTo>
                <a:lnTo>
                  <a:pt x="160539" y="43692"/>
                </a:lnTo>
                <a:lnTo>
                  <a:pt x="98306" y="55797"/>
                </a:lnTo>
                <a:lnTo>
                  <a:pt x="33346" y="73282"/>
                </a:lnTo>
                <a:lnTo>
                  <a:pt x="0" y="84565"/>
                </a:lnTo>
                <a:close/>
              </a:path>
              <a:path w="2109470" h="185420">
                <a:moveTo>
                  <a:pt x="1628245" y="184942"/>
                </a:moveTo>
                <a:lnTo>
                  <a:pt x="1560203" y="183646"/>
                </a:lnTo>
                <a:lnTo>
                  <a:pt x="1492339" y="180569"/>
                </a:lnTo>
                <a:lnTo>
                  <a:pt x="1424828" y="175756"/>
                </a:lnTo>
                <a:lnTo>
                  <a:pt x="1357844" y="169256"/>
                </a:lnTo>
                <a:lnTo>
                  <a:pt x="1291563" y="161116"/>
                </a:lnTo>
                <a:lnTo>
                  <a:pt x="1226708" y="151544"/>
                </a:lnTo>
                <a:lnTo>
                  <a:pt x="1130599" y="135035"/>
                </a:lnTo>
                <a:lnTo>
                  <a:pt x="813768" y="73420"/>
                </a:lnTo>
                <a:lnTo>
                  <a:pt x="749827" y="62109"/>
                </a:lnTo>
                <a:lnTo>
                  <a:pt x="685312" y="51829"/>
                </a:lnTo>
                <a:lnTo>
                  <a:pt x="621277" y="43142"/>
                </a:lnTo>
                <a:lnTo>
                  <a:pt x="555900" y="36103"/>
                </a:lnTo>
                <a:lnTo>
                  <a:pt x="489630" y="30984"/>
                </a:lnTo>
                <a:lnTo>
                  <a:pt x="422913" y="28056"/>
                </a:lnTo>
                <a:lnTo>
                  <a:pt x="389528" y="27498"/>
                </a:lnTo>
                <a:lnTo>
                  <a:pt x="837533" y="27498"/>
                </a:lnTo>
                <a:lnTo>
                  <a:pt x="1161424" y="69945"/>
                </a:lnTo>
                <a:lnTo>
                  <a:pt x="1227974" y="77506"/>
                </a:lnTo>
                <a:lnTo>
                  <a:pt x="1294807" y="83990"/>
                </a:lnTo>
                <a:lnTo>
                  <a:pt x="1362011" y="89095"/>
                </a:lnTo>
                <a:lnTo>
                  <a:pt x="1429671" y="92519"/>
                </a:lnTo>
                <a:lnTo>
                  <a:pt x="1497288" y="93955"/>
                </a:lnTo>
                <a:lnTo>
                  <a:pt x="2109342" y="93955"/>
                </a:lnTo>
                <a:lnTo>
                  <a:pt x="2109342" y="137547"/>
                </a:lnTo>
                <a:lnTo>
                  <a:pt x="2052736" y="150153"/>
                </a:lnTo>
                <a:lnTo>
                  <a:pt x="1964981" y="163011"/>
                </a:lnTo>
                <a:lnTo>
                  <a:pt x="1898681" y="171343"/>
                </a:lnTo>
                <a:lnTo>
                  <a:pt x="1831682" y="177655"/>
                </a:lnTo>
                <a:lnTo>
                  <a:pt x="1764161" y="181993"/>
                </a:lnTo>
                <a:lnTo>
                  <a:pt x="1696289" y="184406"/>
                </a:lnTo>
                <a:lnTo>
                  <a:pt x="1662278" y="184905"/>
                </a:lnTo>
                <a:lnTo>
                  <a:pt x="1628245" y="184942"/>
                </a:lnTo>
                <a:close/>
              </a:path>
            </a:pathLst>
          </a:custGeom>
          <a:solidFill>
            <a:srgbClr val="00408F"/>
          </a:solidFill>
        </p:spPr>
        <p:txBody>
          <a:bodyPr wrap="square" lIns="0" tIns="0" rIns="0" bIns="0" rtlCol="0"/>
          <a:lstStyle/>
          <a:p>
            <a:endParaRPr/>
          </a:p>
        </p:txBody>
      </p:sp>
      <p:sp>
        <p:nvSpPr>
          <p:cNvPr id="15" name="object 15">
            <a:extLst>
              <a:ext uri="{FF2B5EF4-FFF2-40B4-BE49-F238E27FC236}">
                <a16:creationId xmlns:a16="http://schemas.microsoft.com/office/drawing/2014/main" id="{68F41426-0CA9-D3AC-8018-F5336B5C5F02}"/>
              </a:ext>
            </a:extLst>
          </p:cNvPr>
          <p:cNvSpPr txBox="1"/>
          <p:nvPr/>
        </p:nvSpPr>
        <p:spPr>
          <a:xfrm>
            <a:off x="8675534" y="4818603"/>
            <a:ext cx="192405" cy="139700"/>
          </a:xfrm>
          <a:prstGeom prst="rect">
            <a:avLst/>
          </a:prstGeom>
        </p:spPr>
        <p:txBody>
          <a:bodyPr vert="horz" wrap="square" lIns="0" tIns="0" rIns="0" bIns="0" rtlCol="0">
            <a:spAutoFit/>
          </a:bodyPr>
          <a:lstStyle/>
          <a:p>
            <a:pPr marL="38100">
              <a:lnSpc>
                <a:spcPts val="955"/>
              </a:lnSpc>
            </a:pPr>
            <a:fld id="{81D60167-4931-47E6-BA6A-407CBD079E47}" type="slidenum">
              <a:rPr sz="900" dirty="0">
                <a:solidFill>
                  <a:srgbClr val="FFFFFF"/>
                </a:solidFill>
                <a:latin typeface="Calibri"/>
                <a:cs typeface="Calibri"/>
              </a:rPr>
              <a:t>26</a:t>
            </a:fld>
            <a:endParaRPr sz="900">
              <a:latin typeface="Calibri"/>
              <a:cs typeface="Calibri"/>
            </a:endParaRPr>
          </a:p>
        </p:txBody>
      </p:sp>
      <p:sp>
        <p:nvSpPr>
          <p:cNvPr id="11" name="object 2">
            <a:extLst>
              <a:ext uri="{FF2B5EF4-FFF2-40B4-BE49-F238E27FC236}">
                <a16:creationId xmlns:a16="http://schemas.microsoft.com/office/drawing/2014/main" id="{FB291097-4704-62DA-89FB-531A8F0AA1A8}"/>
              </a:ext>
            </a:extLst>
          </p:cNvPr>
          <p:cNvSpPr txBox="1">
            <a:spLocks noGrp="1"/>
          </p:cNvSpPr>
          <p:nvPr>
            <p:ph type="title"/>
          </p:nvPr>
        </p:nvSpPr>
        <p:spPr>
          <a:xfrm>
            <a:off x="685800" y="361950"/>
            <a:ext cx="4114800" cy="274434"/>
          </a:xfrm>
          <a:prstGeom prst="rect">
            <a:avLst/>
          </a:prstGeom>
        </p:spPr>
        <p:txBody>
          <a:bodyPr vert="horz" wrap="square" lIns="0" tIns="12700" rIns="0" bIns="0" rtlCol="0">
            <a:spAutoFit/>
          </a:bodyPr>
          <a:lstStyle/>
          <a:p>
            <a:pPr marL="12700">
              <a:lnSpc>
                <a:spcPct val="100000"/>
              </a:lnSpc>
              <a:spcBef>
                <a:spcPts val="100"/>
              </a:spcBef>
            </a:pPr>
            <a:r>
              <a:rPr lang="fr-CA" sz="1700" spc="-5" dirty="0">
                <a:solidFill>
                  <a:srgbClr val="1F497D"/>
                </a:solidFill>
                <a:latin typeface="Arial"/>
                <a:cs typeface="Arial"/>
              </a:rPr>
              <a:t>RAPPEL – BANDES ADHÉSIVES</a:t>
            </a:r>
            <a:endParaRPr sz="1700" dirty="0">
              <a:latin typeface="Arial"/>
              <a:cs typeface="Arial"/>
            </a:endParaRPr>
          </a:p>
        </p:txBody>
      </p:sp>
      <p:sp>
        <p:nvSpPr>
          <p:cNvPr id="10" name="Content Placeholder 9">
            <a:extLst>
              <a:ext uri="{FF2B5EF4-FFF2-40B4-BE49-F238E27FC236}">
                <a16:creationId xmlns:a16="http://schemas.microsoft.com/office/drawing/2014/main" id="{DAA601F7-8F5E-0877-9E58-EBDF917AD362}"/>
              </a:ext>
            </a:extLst>
          </p:cNvPr>
          <p:cNvSpPr>
            <a:spLocks noGrp="1"/>
          </p:cNvSpPr>
          <p:nvPr>
            <p:ph sz="half" idx="2"/>
          </p:nvPr>
        </p:nvSpPr>
        <p:spPr>
          <a:xfrm>
            <a:off x="531674" y="793660"/>
            <a:ext cx="6502957" cy="3167021"/>
          </a:xfrm>
        </p:spPr>
        <p:txBody>
          <a:bodyPr/>
          <a:lstStyle/>
          <a:p>
            <a:pPr marL="208279" marR="5080" indent="-196215" algn="just">
              <a:lnSpc>
                <a:spcPct val="114999"/>
              </a:lnSpc>
              <a:spcBef>
                <a:spcPts val="100"/>
              </a:spcBef>
              <a:buClr>
                <a:srgbClr val="0F243E"/>
              </a:buClr>
              <a:buChar char="●"/>
              <a:tabLst>
                <a:tab pos="208915" algn="l"/>
              </a:tabLst>
            </a:pPr>
            <a:r>
              <a:rPr lang="fr-FR" sz="1200" u="none" spc="-5" dirty="0">
                <a:latin typeface="Arial"/>
                <a:cs typeface="Arial"/>
              </a:rPr>
              <a:t>Le formulaire </a:t>
            </a:r>
            <a:r>
              <a:rPr lang="fr-FR" sz="1200" u="none" dirty="0">
                <a:latin typeface="Arial"/>
                <a:cs typeface="Arial"/>
              </a:rPr>
              <a:t>rempli </a:t>
            </a:r>
            <a:r>
              <a:rPr lang="fr-FR" sz="1200" u="none" spc="-5" dirty="0">
                <a:latin typeface="Arial"/>
                <a:cs typeface="Arial"/>
              </a:rPr>
              <a:t>doit être </a:t>
            </a:r>
            <a:r>
              <a:rPr lang="fr-FR" sz="1200" u="none" dirty="0">
                <a:latin typeface="Arial"/>
                <a:cs typeface="Arial"/>
              </a:rPr>
              <a:t>remis </a:t>
            </a:r>
            <a:r>
              <a:rPr lang="fr-FR" sz="1200" u="none" spc="-5" dirty="0">
                <a:latin typeface="Arial"/>
                <a:cs typeface="Arial"/>
              </a:rPr>
              <a:t>au gestionnaire  d'événement </a:t>
            </a:r>
            <a:r>
              <a:rPr lang="fr-FR" sz="1200" u="sng" spc="-5" dirty="0">
                <a:uFill>
                  <a:solidFill>
                    <a:srgbClr val="000000"/>
                  </a:solidFill>
                </a:uFill>
                <a:latin typeface="Arial"/>
                <a:cs typeface="Arial"/>
              </a:rPr>
              <a:t>une heure avant le début</a:t>
            </a:r>
            <a:r>
              <a:rPr lang="fr-FR" sz="1200" u="sng" spc="-5" dirty="0">
                <a:latin typeface="Arial"/>
                <a:cs typeface="Arial"/>
              </a:rPr>
              <a:t> des préliminaires  et finales</a:t>
            </a:r>
            <a:r>
              <a:rPr lang="fr-FR" sz="1200" u="none" spc="-5" dirty="0">
                <a:latin typeface="Arial"/>
                <a:cs typeface="Arial"/>
              </a:rPr>
              <a:t>. Les </a:t>
            </a:r>
            <a:r>
              <a:rPr lang="fr-FR" sz="1200" u="none" dirty="0">
                <a:latin typeface="Arial"/>
                <a:cs typeface="Arial"/>
              </a:rPr>
              <a:t>vérifications </a:t>
            </a:r>
            <a:r>
              <a:rPr lang="fr-FR" sz="1200" u="none" spc="-5" dirty="0">
                <a:latin typeface="Arial"/>
                <a:cs typeface="Arial"/>
              </a:rPr>
              <a:t>doivent être terminées </a:t>
            </a:r>
            <a:r>
              <a:rPr lang="fr-FR" sz="1200" u="sng" spc="-5" dirty="0">
                <a:uFill>
                  <a:solidFill>
                    <a:srgbClr val="000000"/>
                  </a:solidFill>
                </a:uFill>
                <a:latin typeface="Arial"/>
                <a:cs typeface="Arial"/>
              </a:rPr>
              <a:t>au  plus tard 15 </a:t>
            </a:r>
            <a:r>
              <a:rPr lang="fr-FR" sz="1200" u="sng" dirty="0">
                <a:uFill>
                  <a:solidFill>
                    <a:srgbClr val="000000"/>
                  </a:solidFill>
                </a:uFill>
                <a:latin typeface="Arial"/>
                <a:cs typeface="Arial"/>
              </a:rPr>
              <a:t>minutes </a:t>
            </a:r>
            <a:r>
              <a:rPr lang="fr-FR" sz="1200" u="sng" spc="-5" dirty="0">
                <a:uFill>
                  <a:solidFill>
                    <a:srgbClr val="000000"/>
                  </a:solidFill>
                </a:uFill>
                <a:latin typeface="Arial"/>
                <a:cs typeface="Arial"/>
              </a:rPr>
              <a:t>avant le début</a:t>
            </a:r>
            <a:r>
              <a:rPr lang="fr-FR" sz="1200" u="sng" spc="-5" dirty="0">
                <a:latin typeface="Arial"/>
                <a:cs typeface="Arial"/>
              </a:rPr>
              <a:t> de la</a:t>
            </a:r>
            <a:r>
              <a:rPr lang="fr-FR" sz="1200" u="sng" spc="-20" dirty="0">
                <a:latin typeface="Arial"/>
                <a:cs typeface="Arial"/>
              </a:rPr>
              <a:t> </a:t>
            </a:r>
            <a:r>
              <a:rPr lang="fr-FR" sz="1200" u="sng" dirty="0">
                <a:latin typeface="Arial"/>
                <a:cs typeface="Arial"/>
              </a:rPr>
              <a:t>session.</a:t>
            </a:r>
          </a:p>
          <a:p>
            <a:pPr>
              <a:lnSpc>
                <a:spcPct val="100000"/>
              </a:lnSpc>
              <a:spcBef>
                <a:spcPts val="45"/>
              </a:spcBef>
              <a:buClr>
                <a:srgbClr val="0F243E"/>
              </a:buClr>
              <a:buFont typeface="Arial"/>
              <a:buChar char="●"/>
            </a:pPr>
            <a:endParaRPr lang="fr-FR" sz="1400" u="none" dirty="0">
              <a:latin typeface="Arial"/>
              <a:cs typeface="Arial"/>
            </a:endParaRPr>
          </a:p>
          <a:p>
            <a:pPr marL="208279" marR="7620" indent="-196215" algn="just">
              <a:lnSpc>
                <a:spcPct val="114999"/>
              </a:lnSpc>
              <a:buClr>
                <a:srgbClr val="0F243E"/>
              </a:buClr>
              <a:buChar char="●"/>
              <a:tabLst>
                <a:tab pos="208915" algn="l"/>
              </a:tabLst>
            </a:pPr>
            <a:r>
              <a:rPr lang="fr-FR" sz="1200" u="none" spc="-5" dirty="0">
                <a:latin typeface="Arial"/>
                <a:cs typeface="Arial"/>
              </a:rPr>
              <a:t>Les entraîneur(e)s doivent </a:t>
            </a:r>
            <a:r>
              <a:rPr lang="fr-FR" sz="1200" u="none" dirty="0">
                <a:latin typeface="Arial"/>
                <a:cs typeface="Arial"/>
              </a:rPr>
              <a:t>s’assurer </a:t>
            </a:r>
            <a:r>
              <a:rPr lang="fr-FR" sz="1200" u="none" spc="-5" dirty="0">
                <a:latin typeface="Arial"/>
                <a:cs typeface="Arial"/>
              </a:rPr>
              <a:t>que les bandes  </a:t>
            </a:r>
            <a:r>
              <a:rPr lang="fr-FR" sz="1200" u="none" dirty="0">
                <a:latin typeface="Arial"/>
                <a:cs typeface="Arial"/>
              </a:rPr>
              <a:t>sont </a:t>
            </a:r>
            <a:r>
              <a:rPr lang="fr-FR" sz="1200" u="none" spc="-5" dirty="0">
                <a:latin typeface="Arial"/>
                <a:cs typeface="Arial"/>
              </a:rPr>
              <a:t>examinées par le </a:t>
            </a:r>
            <a:r>
              <a:rPr lang="fr-FR" sz="1200" u="none" dirty="0">
                <a:latin typeface="Arial"/>
                <a:cs typeface="Arial"/>
              </a:rPr>
              <a:t>comité </a:t>
            </a:r>
            <a:r>
              <a:rPr lang="fr-FR" sz="1200" u="none" spc="-5" dirty="0">
                <a:latin typeface="Arial"/>
                <a:cs typeface="Arial"/>
              </a:rPr>
              <a:t>avant la première </a:t>
            </a:r>
            <a:r>
              <a:rPr lang="fr-FR" sz="1200" u="none" dirty="0">
                <a:latin typeface="Arial"/>
                <a:cs typeface="Arial"/>
              </a:rPr>
              <a:t>session  </a:t>
            </a:r>
            <a:r>
              <a:rPr lang="fr-FR" sz="1200" u="none" spc="-5" dirty="0">
                <a:latin typeface="Arial"/>
                <a:cs typeface="Arial"/>
              </a:rPr>
              <a:t>de </a:t>
            </a:r>
            <a:r>
              <a:rPr lang="fr-FR" sz="1200" u="none" dirty="0">
                <a:latin typeface="Arial"/>
                <a:cs typeface="Arial"/>
              </a:rPr>
              <a:t>(à) </a:t>
            </a:r>
            <a:r>
              <a:rPr lang="fr-FR" sz="1200" u="none" spc="-5" dirty="0">
                <a:latin typeface="Arial"/>
                <a:cs typeface="Arial"/>
              </a:rPr>
              <a:t>laquelle l’athlète nagera avec des</a:t>
            </a:r>
            <a:r>
              <a:rPr lang="fr-FR" sz="1200" u="none" spc="-35" dirty="0">
                <a:latin typeface="Arial"/>
                <a:cs typeface="Arial"/>
              </a:rPr>
              <a:t> </a:t>
            </a:r>
            <a:r>
              <a:rPr lang="fr-FR" sz="1200" u="none" spc="-5" dirty="0">
                <a:latin typeface="Arial"/>
                <a:cs typeface="Arial"/>
              </a:rPr>
              <a:t>bandes.</a:t>
            </a:r>
            <a:endParaRPr lang="fr-FR" sz="1200" u="none" dirty="0">
              <a:latin typeface="Arial"/>
              <a:cs typeface="Arial"/>
            </a:endParaRPr>
          </a:p>
          <a:p>
            <a:pPr>
              <a:lnSpc>
                <a:spcPct val="100000"/>
              </a:lnSpc>
              <a:spcBef>
                <a:spcPts val="45"/>
              </a:spcBef>
              <a:buClr>
                <a:srgbClr val="0F243E"/>
              </a:buClr>
              <a:buFont typeface="Arial"/>
              <a:buChar char="●"/>
            </a:pPr>
            <a:endParaRPr lang="fr-FR" sz="1400" u="none" dirty="0">
              <a:latin typeface="Arial"/>
              <a:cs typeface="Arial"/>
            </a:endParaRPr>
          </a:p>
          <a:p>
            <a:pPr marL="208279" marR="7620" indent="-196215" algn="just">
              <a:lnSpc>
                <a:spcPct val="114999"/>
              </a:lnSpc>
              <a:buClr>
                <a:srgbClr val="0F243E"/>
              </a:buClr>
              <a:buChar char="●"/>
              <a:tabLst>
                <a:tab pos="208915" algn="l"/>
              </a:tabLst>
            </a:pPr>
            <a:r>
              <a:rPr lang="fr-FR" sz="1200" u="none" spc="-5" dirty="0">
                <a:latin typeface="Arial"/>
                <a:cs typeface="Arial"/>
              </a:rPr>
              <a:t>Si l’athlète porte des bandes adhésives identiques  pendant plusieurs </a:t>
            </a:r>
            <a:r>
              <a:rPr lang="fr-FR" sz="1200" u="none" dirty="0">
                <a:latin typeface="Arial"/>
                <a:cs typeface="Arial"/>
              </a:rPr>
              <a:t>sessions, </a:t>
            </a:r>
            <a:r>
              <a:rPr lang="fr-FR" sz="1200" u="none" spc="-5" dirty="0">
                <a:latin typeface="Arial"/>
                <a:cs typeface="Arial"/>
              </a:rPr>
              <a:t>il n’est pas nécessaire de  faire </a:t>
            </a:r>
            <a:r>
              <a:rPr lang="fr-FR" sz="1200" u="none" dirty="0">
                <a:latin typeface="Arial"/>
                <a:cs typeface="Arial"/>
              </a:rPr>
              <a:t>réviser </a:t>
            </a:r>
            <a:r>
              <a:rPr lang="fr-FR" sz="1200" u="none" spc="-5" dirty="0">
                <a:latin typeface="Arial"/>
                <a:cs typeface="Arial"/>
              </a:rPr>
              <a:t>les bandes par le </a:t>
            </a:r>
            <a:r>
              <a:rPr lang="fr-FR" sz="1200" u="none" dirty="0">
                <a:latin typeface="Arial"/>
                <a:cs typeface="Arial"/>
              </a:rPr>
              <a:t>comité </a:t>
            </a:r>
            <a:r>
              <a:rPr lang="fr-FR" sz="1200" u="none" spc="-5" dirty="0">
                <a:latin typeface="Arial"/>
                <a:cs typeface="Arial"/>
              </a:rPr>
              <a:t>plus d’une</a:t>
            </a:r>
            <a:r>
              <a:rPr lang="fr-FR" sz="1200" u="none" spc="-55" dirty="0">
                <a:latin typeface="Arial"/>
                <a:cs typeface="Arial"/>
              </a:rPr>
              <a:t> </a:t>
            </a:r>
            <a:r>
              <a:rPr lang="fr-FR" sz="1200" u="none" spc="-5" dirty="0">
                <a:latin typeface="Arial"/>
                <a:cs typeface="Arial"/>
              </a:rPr>
              <a:t>fois.</a:t>
            </a:r>
          </a:p>
          <a:p>
            <a:pPr marL="12064" marR="7620" algn="just">
              <a:lnSpc>
                <a:spcPct val="114999"/>
              </a:lnSpc>
              <a:buClr>
                <a:srgbClr val="0F243E"/>
              </a:buClr>
              <a:tabLst>
                <a:tab pos="208915" algn="l"/>
              </a:tabLst>
            </a:pPr>
            <a:endParaRPr lang="fr-FR" sz="1200" u="none" spc="-5" dirty="0">
              <a:latin typeface="Arial"/>
              <a:cs typeface="Arial"/>
            </a:endParaRPr>
          </a:p>
          <a:p>
            <a:pPr marL="208279" marR="7620" indent="-196215" algn="just">
              <a:lnSpc>
                <a:spcPct val="114999"/>
              </a:lnSpc>
              <a:buClr>
                <a:srgbClr val="0F243E"/>
              </a:buClr>
              <a:buFontTx/>
              <a:buChar char="●"/>
              <a:tabLst>
                <a:tab pos="208915" algn="l"/>
              </a:tabLst>
            </a:pPr>
            <a:r>
              <a:rPr lang="fr-FR" spc="-5" dirty="0"/>
              <a:t>Une photo des bandes adhésives sera prise et l’athlète sera vérifié après chaque course.</a:t>
            </a:r>
            <a:endParaRPr lang="fr-FR" dirty="0"/>
          </a:p>
          <a:p>
            <a:pPr>
              <a:lnSpc>
                <a:spcPct val="100000"/>
              </a:lnSpc>
              <a:spcBef>
                <a:spcPts val="45"/>
              </a:spcBef>
              <a:buClr>
                <a:srgbClr val="0F243E"/>
              </a:buClr>
            </a:pPr>
            <a:endParaRPr lang="fr-FR" sz="1400" u="none" dirty="0">
              <a:latin typeface="Arial"/>
              <a:cs typeface="Arial"/>
            </a:endParaRPr>
          </a:p>
          <a:p>
            <a:pPr marL="208279" marR="8255" indent="-196215" algn="just">
              <a:lnSpc>
                <a:spcPct val="114999"/>
              </a:lnSpc>
              <a:buClr>
                <a:srgbClr val="0F243E"/>
              </a:buClr>
              <a:buChar char="●"/>
              <a:tabLst>
                <a:tab pos="208915" algn="l"/>
              </a:tabLst>
            </a:pPr>
            <a:r>
              <a:rPr lang="fr-FR" sz="1200" u="none" spc="-5" dirty="0">
                <a:latin typeface="Arial"/>
                <a:cs typeface="Arial"/>
              </a:rPr>
              <a:t>Les athlètes qui participent </a:t>
            </a:r>
            <a:r>
              <a:rPr lang="fr-FR" sz="1200" u="none" dirty="0">
                <a:latin typeface="Arial"/>
                <a:cs typeface="Arial"/>
              </a:rPr>
              <a:t>à </a:t>
            </a:r>
            <a:r>
              <a:rPr lang="fr-FR" sz="1200" u="none" spc="-5" dirty="0">
                <a:latin typeface="Arial"/>
                <a:cs typeface="Arial"/>
              </a:rPr>
              <a:t>une </a:t>
            </a:r>
            <a:r>
              <a:rPr lang="fr-FR" sz="1200" u="none" dirty="0">
                <a:latin typeface="Arial"/>
                <a:cs typeface="Arial"/>
              </a:rPr>
              <a:t>course sans </a:t>
            </a:r>
            <a:r>
              <a:rPr lang="fr-FR" sz="1200" u="none" spc="-5" dirty="0">
                <a:latin typeface="Arial"/>
                <a:cs typeface="Arial"/>
              </a:rPr>
              <a:t>avoir  obtenu l’approbation pour leurs bandes adhésives  </a:t>
            </a:r>
            <a:r>
              <a:rPr lang="fr-FR" sz="1200" u="none" dirty="0">
                <a:latin typeface="Arial"/>
                <a:cs typeface="Arial"/>
              </a:rPr>
              <a:t>seront</a:t>
            </a:r>
            <a:r>
              <a:rPr lang="fr-FR" sz="1200" u="none" spc="-5" dirty="0">
                <a:latin typeface="Arial"/>
                <a:cs typeface="Arial"/>
              </a:rPr>
              <a:t> </a:t>
            </a:r>
            <a:r>
              <a:rPr lang="fr-FR" sz="1200" u="sng" spc="-5" dirty="0">
                <a:uFill>
                  <a:solidFill>
                    <a:srgbClr val="000000"/>
                  </a:solidFill>
                </a:uFill>
                <a:latin typeface="Arial"/>
                <a:cs typeface="Arial"/>
              </a:rPr>
              <a:t>disqualifiés</a:t>
            </a:r>
            <a:r>
              <a:rPr lang="fr-FR" sz="1200" u="none" spc="-5" dirty="0">
                <a:latin typeface="Arial"/>
                <a:cs typeface="Arial"/>
              </a:rPr>
              <a:t>.</a:t>
            </a:r>
            <a:endParaRPr lang="fr-FR" sz="1200" u="none" dirty="0">
              <a:latin typeface="Arial"/>
              <a:cs typeface="Arial"/>
            </a:endParaRPr>
          </a:p>
          <a:p>
            <a:endParaRPr lang="en-CA" dirty="0"/>
          </a:p>
        </p:txBody>
      </p:sp>
    </p:spTree>
    <p:extLst>
      <p:ext uri="{BB962C8B-B14F-4D97-AF65-F5344CB8AC3E}">
        <p14:creationId xmlns:p14="http://schemas.microsoft.com/office/powerpoint/2010/main" val="12842545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52075-D197-0FDE-23FA-5105A2D3AB38}"/>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0C8D3088-4129-07D4-8B8D-79B0E3D7B997}"/>
              </a:ext>
            </a:extLst>
          </p:cNvPr>
          <p:cNvSpPr/>
          <p:nvPr/>
        </p:nvSpPr>
        <p:spPr>
          <a:xfrm>
            <a:off x="7449" y="1"/>
            <a:ext cx="9143999" cy="5143499"/>
          </a:xfrm>
          <a:prstGeom prst="rect">
            <a:avLst/>
          </a:prstGeom>
          <a:blipFill>
            <a:blip r:embed="rId2" cstate="print"/>
            <a:stretch>
              <a:fillRect/>
            </a:stretch>
          </a:blipFill>
        </p:spPr>
        <p:txBody>
          <a:bodyPr wrap="square" lIns="0" tIns="0" rIns="0" bIns="0" rtlCol="0"/>
          <a:lstStyle/>
          <a:p>
            <a:endParaRPr dirty="0"/>
          </a:p>
        </p:txBody>
      </p:sp>
      <p:sp>
        <p:nvSpPr>
          <p:cNvPr id="3" name="object 3">
            <a:extLst>
              <a:ext uri="{FF2B5EF4-FFF2-40B4-BE49-F238E27FC236}">
                <a16:creationId xmlns:a16="http://schemas.microsoft.com/office/drawing/2014/main" id="{E9C085CE-285B-5E99-4FEA-4D8B69161CC0}"/>
              </a:ext>
            </a:extLst>
          </p:cNvPr>
          <p:cNvSpPr/>
          <p:nvPr/>
        </p:nvSpPr>
        <p:spPr>
          <a:xfrm>
            <a:off x="8640625" y="4747878"/>
            <a:ext cx="260837" cy="257810"/>
          </a:xfrm>
          <a:custGeom>
            <a:avLst/>
            <a:gdLst/>
            <a:ahLst/>
            <a:cxnLst/>
            <a:rect l="l" t="t" r="r" b="b"/>
            <a:pathLst>
              <a:path w="257809" h="257810">
                <a:moveTo>
                  <a:pt x="128634" y="257269"/>
                </a:moveTo>
                <a:lnTo>
                  <a:pt x="87974" y="250711"/>
                </a:lnTo>
                <a:lnTo>
                  <a:pt x="52663" y="232450"/>
                </a:lnTo>
                <a:lnTo>
                  <a:pt x="24817" y="204605"/>
                </a:lnTo>
                <a:lnTo>
                  <a:pt x="6556" y="169293"/>
                </a:lnTo>
                <a:lnTo>
                  <a:pt x="0" y="128634"/>
                </a:lnTo>
                <a:lnTo>
                  <a:pt x="1682" y="107768"/>
                </a:lnTo>
                <a:lnTo>
                  <a:pt x="14356" y="69518"/>
                </a:lnTo>
                <a:lnTo>
                  <a:pt x="37674" y="37675"/>
                </a:lnTo>
                <a:lnTo>
                  <a:pt x="69518" y="14357"/>
                </a:lnTo>
                <a:lnTo>
                  <a:pt x="107768" y="1683"/>
                </a:lnTo>
                <a:lnTo>
                  <a:pt x="128634" y="0"/>
                </a:lnTo>
                <a:lnTo>
                  <a:pt x="149499" y="1683"/>
                </a:lnTo>
                <a:lnTo>
                  <a:pt x="187749" y="14357"/>
                </a:lnTo>
                <a:lnTo>
                  <a:pt x="219593" y="37675"/>
                </a:lnTo>
                <a:lnTo>
                  <a:pt x="242911" y="69518"/>
                </a:lnTo>
                <a:lnTo>
                  <a:pt x="255585" y="107768"/>
                </a:lnTo>
                <a:lnTo>
                  <a:pt x="257269" y="128634"/>
                </a:lnTo>
                <a:lnTo>
                  <a:pt x="255585" y="149500"/>
                </a:lnTo>
                <a:lnTo>
                  <a:pt x="242911" y="187750"/>
                </a:lnTo>
                <a:lnTo>
                  <a:pt x="219593" y="219593"/>
                </a:lnTo>
                <a:lnTo>
                  <a:pt x="187749" y="242911"/>
                </a:lnTo>
                <a:lnTo>
                  <a:pt x="149499" y="255586"/>
                </a:lnTo>
                <a:lnTo>
                  <a:pt x="128634" y="257269"/>
                </a:lnTo>
                <a:close/>
              </a:path>
            </a:pathLst>
          </a:custGeom>
          <a:solidFill>
            <a:srgbClr val="0A4994"/>
          </a:solidFill>
        </p:spPr>
        <p:txBody>
          <a:bodyPr wrap="square" lIns="0" tIns="0" rIns="0" bIns="0" rtlCol="0"/>
          <a:lstStyle/>
          <a:p>
            <a:endParaRPr/>
          </a:p>
        </p:txBody>
      </p:sp>
      <p:sp>
        <p:nvSpPr>
          <p:cNvPr id="5" name="object 5">
            <a:extLst>
              <a:ext uri="{FF2B5EF4-FFF2-40B4-BE49-F238E27FC236}">
                <a16:creationId xmlns:a16="http://schemas.microsoft.com/office/drawing/2014/main" id="{D481AB43-DBDB-CAA1-A0BD-72A593D1FB56}"/>
              </a:ext>
            </a:extLst>
          </p:cNvPr>
          <p:cNvSpPr/>
          <p:nvPr/>
        </p:nvSpPr>
        <p:spPr>
          <a:xfrm>
            <a:off x="503375" y="4218035"/>
            <a:ext cx="561749" cy="800577"/>
          </a:xfrm>
          <a:prstGeom prst="rect">
            <a:avLst/>
          </a:prstGeom>
          <a:blipFill>
            <a:blip r:embed="rId3" cstate="print"/>
            <a:stretch>
              <a:fillRect/>
            </a:stretch>
          </a:blipFill>
        </p:spPr>
        <p:txBody>
          <a:bodyPr wrap="square" lIns="0" tIns="0" rIns="0" bIns="0" rtlCol="0"/>
          <a:lstStyle/>
          <a:p>
            <a:endParaRPr/>
          </a:p>
        </p:txBody>
      </p:sp>
      <p:sp>
        <p:nvSpPr>
          <p:cNvPr id="6" name="object 6">
            <a:extLst>
              <a:ext uri="{FF2B5EF4-FFF2-40B4-BE49-F238E27FC236}">
                <a16:creationId xmlns:a16="http://schemas.microsoft.com/office/drawing/2014/main" id="{7D00A5DE-998E-5B4A-A967-D88A94A8E4BF}"/>
              </a:ext>
            </a:extLst>
          </p:cNvPr>
          <p:cNvSpPr/>
          <p:nvPr/>
        </p:nvSpPr>
        <p:spPr>
          <a:xfrm>
            <a:off x="4" y="4865613"/>
            <a:ext cx="2720975" cy="231140"/>
          </a:xfrm>
          <a:custGeom>
            <a:avLst/>
            <a:gdLst/>
            <a:ahLst/>
            <a:cxnLst/>
            <a:rect l="l" t="t" r="r" b="b"/>
            <a:pathLst>
              <a:path w="2720975" h="231139">
                <a:moveTo>
                  <a:pt x="620569" y="230744"/>
                </a:moveTo>
                <a:lnTo>
                  <a:pt x="576670" y="230699"/>
                </a:lnTo>
                <a:lnTo>
                  <a:pt x="532799" y="230076"/>
                </a:lnTo>
                <a:lnTo>
                  <a:pt x="488983" y="228867"/>
                </a:lnTo>
                <a:lnTo>
                  <a:pt x="445251" y="227066"/>
                </a:lnTo>
                <a:lnTo>
                  <a:pt x="401632" y="224663"/>
                </a:lnTo>
                <a:lnTo>
                  <a:pt x="358154" y="221653"/>
                </a:lnTo>
                <a:lnTo>
                  <a:pt x="314844" y="218027"/>
                </a:lnTo>
                <a:lnTo>
                  <a:pt x="271732" y="213778"/>
                </a:lnTo>
                <a:lnTo>
                  <a:pt x="228844" y="208899"/>
                </a:lnTo>
                <a:lnTo>
                  <a:pt x="186211" y="203382"/>
                </a:lnTo>
                <a:lnTo>
                  <a:pt x="73017" y="187340"/>
                </a:lnTo>
                <a:lnTo>
                  <a:pt x="33622" y="180423"/>
                </a:lnTo>
                <a:lnTo>
                  <a:pt x="0" y="171612"/>
                </a:lnTo>
                <a:lnTo>
                  <a:pt x="0" y="0"/>
                </a:lnTo>
                <a:lnTo>
                  <a:pt x="2206" y="623"/>
                </a:lnTo>
                <a:lnTo>
                  <a:pt x="40076" y="13306"/>
                </a:lnTo>
                <a:lnTo>
                  <a:pt x="77673" y="24912"/>
                </a:lnTo>
                <a:lnTo>
                  <a:pt x="115978" y="35816"/>
                </a:lnTo>
                <a:lnTo>
                  <a:pt x="154948" y="46020"/>
                </a:lnTo>
                <a:lnTo>
                  <a:pt x="194539" y="55528"/>
                </a:lnTo>
                <a:lnTo>
                  <a:pt x="234708" y="64342"/>
                </a:lnTo>
                <a:lnTo>
                  <a:pt x="275409" y="72467"/>
                </a:lnTo>
                <a:lnTo>
                  <a:pt x="316601" y="79903"/>
                </a:lnTo>
                <a:lnTo>
                  <a:pt x="358238" y="86656"/>
                </a:lnTo>
                <a:lnTo>
                  <a:pt x="400278" y="92728"/>
                </a:lnTo>
                <a:lnTo>
                  <a:pt x="442675" y="98121"/>
                </a:lnTo>
                <a:lnTo>
                  <a:pt x="485386" y="102840"/>
                </a:lnTo>
                <a:lnTo>
                  <a:pt x="528369" y="106886"/>
                </a:lnTo>
                <a:lnTo>
                  <a:pt x="571578" y="110263"/>
                </a:lnTo>
                <a:lnTo>
                  <a:pt x="614970" y="112975"/>
                </a:lnTo>
                <a:lnTo>
                  <a:pt x="658501" y="115024"/>
                </a:lnTo>
                <a:lnTo>
                  <a:pt x="702128" y="116413"/>
                </a:lnTo>
                <a:lnTo>
                  <a:pt x="745806" y="117145"/>
                </a:lnTo>
                <a:lnTo>
                  <a:pt x="1533680" y="117224"/>
                </a:lnTo>
                <a:lnTo>
                  <a:pt x="1303511" y="161081"/>
                </a:lnTo>
                <a:lnTo>
                  <a:pt x="1221328" y="175640"/>
                </a:lnTo>
                <a:lnTo>
                  <a:pt x="1138513" y="189075"/>
                </a:lnTo>
                <a:lnTo>
                  <a:pt x="1096804" y="195256"/>
                </a:lnTo>
                <a:lnTo>
                  <a:pt x="1054856" y="201018"/>
                </a:lnTo>
                <a:lnTo>
                  <a:pt x="1012236" y="206347"/>
                </a:lnTo>
                <a:lnTo>
                  <a:pt x="969360" y="211174"/>
                </a:lnTo>
                <a:lnTo>
                  <a:pt x="926259" y="215488"/>
                </a:lnTo>
                <a:lnTo>
                  <a:pt x="882958" y="219284"/>
                </a:lnTo>
                <a:lnTo>
                  <a:pt x="839487" y="222553"/>
                </a:lnTo>
                <a:lnTo>
                  <a:pt x="795874" y="225288"/>
                </a:lnTo>
                <a:lnTo>
                  <a:pt x="752148" y="227483"/>
                </a:lnTo>
                <a:lnTo>
                  <a:pt x="708336" y="229128"/>
                </a:lnTo>
                <a:lnTo>
                  <a:pt x="664467" y="230218"/>
                </a:lnTo>
                <a:lnTo>
                  <a:pt x="620569" y="230744"/>
                </a:lnTo>
                <a:close/>
              </a:path>
              <a:path w="2720975" h="231139">
                <a:moveTo>
                  <a:pt x="1533680" y="117224"/>
                </a:moveTo>
                <a:lnTo>
                  <a:pt x="789491" y="117224"/>
                </a:lnTo>
                <a:lnTo>
                  <a:pt x="833141" y="116652"/>
                </a:lnTo>
                <a:lnTo>
                  <a:pt x="876711" y="115433"/>
                </a:lnTo>
                <a:lnTo>
                  <a:pt x="920429" y="113582"/>
                </a:lnTo>
                <a:lnTo>
                  <a:pt x="963986" y="111160"/>
                </a:lnTo>
                <a:lnTo>
                  <a:pt x="1007396" y="108214"/>
                </a:lnTo>
                <a:lnTo>
                  <a:pt x="1050672" y="104790"/>
                </a:lnTo>
                <a:lnTo>
                  <a:pt x="1136881" y="96701"/>
                </a:lnTo>
                <a:lnTo>
                  <a:pt x="1222724" y="87268"/>
                </a:lnTo>
                <a:lnTo>
                  <a:pt x="1607463" y="38287"/>
                </a:lnTo>
                <a:lnTo>
                  <a:pt x="1736312" y="23540"/>
                </a:lnTo>
                <a:lnTo>
                  <a:pt x="1821016" y="15430"/>
                </a:lnTo>
                <a:lnTo>
                  <a:pt x="1863046" y="12070"/>
                </a:lnTo>
                <a:lnTo>
                  <a:pt x="1905464" y="9167"/>
                </a:lnTo>
                <a:lnTo>
                  <a:pt x="1948198" y="6758"/>
                </a:lnTo>
                <a:lnTo>
                  <a:pt x="1991170" y="4881"/>
                </a:lnTo>
                <a:lnTo>
                  <a:pt x="2034308" y="3574"/>
                </a:lnTo>
                <a:lnTo>
                  <a:pt x="2077538" y="2876"/>
                </a:lnTo>
                <a:lnTo>
                  <a:pt x="2120785" y="2825"/>
                </a:lnTo>
                <a:lnTo>
                  <a:pt x="2163973" y="3458"/>
                </a:lnTo>
                <a:lnTo>
                  <a:pt x="2207029" y="4814"/>
                </a:lnTo>
                <a:lnTo>
                  <a:pt x="2249880" y="6930"/>
                </a:lnTo>
                <a:lnTo>
                  <a:pt x="2292448" y="9845"/>
                </a:lnTo>
                <a:lnTo>
                  <a:pt x="2334660" y="13597"/>
                </a:lnTo>
                <a:lnTo>
                  <a:pt x="2376443" y="18224"/>
                </a:lnTo>
                <a:lnTo>
                  <a:pt x="2417721" y="23763"/>
                </a:lnTo>
                <a:lnTo>
                  <a:pt x="2458420" y="30254"/>
                </a:lnTo>
                <a:lnTo>
                  <a:pt x="2480132" y="34309"/>
                </a:lnTo>
                <a:lnTo>
                  <a:pt x="2218395" y="34309"/>
                </a:lnTo>
                <a:lnTo>
                  <a:pt x="2175331" y="35004"/>
                </a:lnTo>
                <a:lnTo>
                  <a:pt x="2132266" y="36468"/>
                </a:lnTo>
                <a:lnTo>
                  <a:pt x="2089273" y="38657"/>
                </a:lnTo>
                <a:lnTo>
                  <a:pt x="2046424" y="41530"/>
                </a:lnTo>
                <a:lnTo>
                  <a:pt x="2003791" y="45044"/>
                </a:lnTo>
                <a:lnTo>
                  <a:pt x="1961446" y="49157"/>
                </a:lnTo>
                <a:lnTo>
                  <a:pt x="1919461" y="53826"/>
                </a:lnTo>
                <a:lnTo>
                  <a:pt x="1877909" y="59009"/>
                </a:lnTo>
                <a:lnTo>
                  <a:pt x="1836862" y="64665"/>
                </a:lnTo>
                <a:lnTo>
                  <a:pt x="1753644" y="77491"/>
                </a:lnTo>
                <a:lnTo>
                  <a:pt x="1630139" y="99025"/>
                </a:lnTo>
                <a:lnTo>
                  <a:pt x="1533680" y="117224"/>
                </a:lnTo>
                <a:close/>
              </a:path>
              <a:path w="2720975" h="231139">
                <a:moveTo>
                  <a:pt x="2720850" y="105508"/>
                </a:moveTo>
                <a:lnTo>
                  <a:pt x="2677836" y="91431"/>
                </a:lnTo>
                <a:lnTo>
                  <a:pt x="2633133" y="78933"/>
                </a:lnTo>
                <a:lnTo>
                  <a:pt x="2594043" y="69615"/>
                </a:lnTo>
                <a:lnTo>
                  <a:pt x="2554231" y="61489"/>
                </a:lnTo>
                <a:lnTo>
                  <a:pt x="2513769" y="54513"/>
                </a:lnTo>
                <a:lnTo>
                  <a:pt x="2472729" y="48644"/>
                </a:lnTo>
                <a:lnTo>
                  <a:pt x="2431183" y="43840"/>
                </a:lnTo>
                <a:lnTo>
                  <a:pt x="2389204" y="40058"/>
                </a:lnTo>
                <a:lnTo>
                  <a:pt x="2346863" y="37256"/>
                </a:lnTo>
                <a:lnTo>
                  <a:pt x="2304234" y="35392"/>
                </a:lnTo>
                <a:lnTo>
                  <a:pt x="2261387" y="34424"/>
                </a:lnTo>
                <a:lnTo>
                  <a:pt x="2218395" y="34309"/>
                </a:lnTo>
                <a:lnTo>
                  <a:pt x="2480132" y="34309"/>
                </a:lnTo>
                <a:lnTo>
                  <a:pt x="2537784" y="46240"/>
                </a:lnTo>
                <a:lnTo>
                  <a:pt x="2576300" y="55811"/>
                </a:lnTo>
                <a:lnTo>
                  <a:pt x="2613939" y="66486"/>
                </a:lnTo>
                <a:lnTo>
                  <a:pt x="2650626" y="78301"/>
                </a:lnTo>
                <a:lnTo>
                  <a:pt x="2686288" y="91296"/>
                </a:lnTo>
                <a:lnTo>
                  <a:pt x="2720850" y="105508"/>
                </a:lnTo>
                <a:close/>
              </a:path>
            </a:pathLst>
          </a:custGeom>
          <a:solidFill>
            <a:srgbClr val="00408F"/>
          </a:solidFill>
        </p:spPr>
        <p:txBody>
          <a:bodyPr wrap="square" lIns="0" tIns="0" rIns="0" bIns="0" rtlCol="0"/>
          <a:lstStyle/>
          <a:p>
            <a:endParaRPr/>
          </a:p>
        </p:txBody>
      </p:sp>
      <p:sp>
        <p:nvSpPr>
          <p:cNvPr id="7" name="object 7">
            <a:extLst>
              <a:ext uri="{FF2B5EF4-FFF2-40B4-BE49-F238E27FC236}">
                <a16:creationId xmlns:a16="http://schemas.microsoft.com/office/drawing/2014/main" id="{E0FDEAC5-A993-7982-ED93-3BCE21FAE93B}"/>
              </a:ext>
            </a:extLst>
          </p:cNvPr>
          <p:cNvSpPr/>
          <p:nvPr/>
        </p:nvSpPr>
        <p:spPr>
          <a:xfrm>
            <a:off x="951507" y="4930680"/>
            <a:ext cx="1929130" cy="213360"/>
          </a:xfrm>
          <a:custGeom>
            <a:avLst/>
            <a:gdLst/>
            <a:ahLst/>
            <a:cxnLst/>
            <a:rect l="l" t="t" r="r" b="b"/>
            <a:pathLst>
              <a:path w="1929130" h="213360">
                <a:moveTo>
                  <a:pt x="250957" y="190815"/>
                </a:moveTo>
                <a:lnTo>
                  <a:pt x="208420" y="190684"/>
                </a:lnTo>
                <a:lnTo>
                  <a:pt x="166064" y="189507"/>
                </a:lnTo>
                <a:lnTo>
                  <a:pt x="123966" y="187208"/>
                </a:lnTo>
                <a:lnTo>
                  <a:pt x="82206" y="183711"/>
                </a:lnTo>
                <a:lnTo>
                  <a:pt x="40857" y="178940"/>
                </a:lnTo>
                <a:lnTo>
                  <a:pt x="0" y="172820"/>
                </a:lnTo>
                <a:lnTo>
                  <a:pt x="43593" y="172315"/>
                </a:lnTo>
                <a:lnTo>
                  <a:pt x="86856" y="170647"/>
                </a:lnTo>
                <a:lnTo>
                  <a:pt x="129800" y="167905"/>
                </a:lnTo>
                <a:lnTo>
                  <a:pt x="172438" y="164178"/>
                </a:lnTo>
                <a:lnTo>
                  <a:pt x="214781" y="159555"/>
                </a:lnTo>
                <a:lnTo>
                  <a:pt x="256843" y="154128"/>
                </a:lnTo>
                <a:lnTo>
                  <a:pt x="298635" y="147984"/>
                </a:lnTo>
                <a:lnTo>
                  <a:pt x="340170" y="141214"/>
                </a:lnTo>
                <a:lnTo>
                  <a:pt x="381459" y="133908"/>
                </a:lnTo>
                <a:lnTo>
                  <a:pt x="463351" y="118042"/>
                </a:lnTo>
                <a:lnTo>
                  <a:pt x="742923" y="58941"/>
                </a:lnTo>
                <a:lnTo>
                  <a:pt x="822133" y="43523"/>
                </a:lnTo>
                <a:lnTo>
                  <a:pt x="862072" y="36330"/>
                </a:lnTo>
                <a:lnTo>
                  <a:pt x="902227" y="29576"/>
                </a:lnTo>
                <a:lnTo>
                  <a:pt x="942591" y="23332"/>
                </a:lnTo>
                <a:lnTo>
                  <a:pt x="983156" y="17673"/>
                </a:lnTo>
                <a:lnTo>
                  <a:pt x="1023920" y="12669"/>
                </a:lnTo>
                <a:lnTo>
                  <a:pt x="1064872" y="8392"/>
                </a:lnTo>
                <a:lnTo>
                  <a:pt x="1106009" y="4915"/>
                </a:lnTo>
                <a:lnTo>
                  <a:pt x="1147322" y="2309"/>
                </a:lnTo>
                <a:lnTo>
                  <a:pt x="1188807" y="647"/>
                </a:lnTo>
                <a:lnTo>
                  <a:pt x="1230458" y="0"/>
                </a:lnTo>
                <a:lnTo>
                  <a:pt x="1272267" y="440"/>
                </a:lnTo>
                <a:lnTo>
                  <a:pt x="1314727" y="2100"/>
                </a:lnTo>
                <a:lnTo>
                  <a:pt x="1357022" y="5030"/>
                </a:lnTo>
                <a:lnTo>
                  <a:pt x="1399032" y="9196"/>
                </a:lnTo>
                <a:lnTo>
                  <a:pt x="1440637" y="14570"/>
                </a:lnTo>
                <a:lnTo>
                  <a:pt x="1481717" y="21118"/>
                </a:lnTo>
                <a:lnTo>
                  <a:pt x="1522154" y="28809"/>
                </a:lnTo>
                <a:lnTo>
                  <a:pt x="1561827" y="37610"/>
                </a:lnTo>
                <a:lnTo>
                  <a:pt x="1600617" y="47491"/>
                </a:lnTo>
                <a:lnTo>
                  <a:pt x="1638405" y="58419"/>
                </a:lnTo>
                <a:lnTo>
                  <a:pt x="1675069" y="70364"/>
                </a:lnTo>
                <a:lnTo>
                  <a:pt x="1691056" y="76198"/>
                </a:lnTo>
                <a:lnTo>
                  <a:pt x="1284722" y="76198"/>
                </a:lnTo>
                <a:lnTo>
                  <a:pt x="1242146" y="76617"/>
                </a:lnTo>
                <a:lnTo>
                  <a:pt x="1199562" y="78107"/>
                </a:lnTo>
                <a:lnTo>
                  <a:pt x="1157665" y="80582"/>
                </a:lnTo>
                <a:lnTo>
                  <a:pt x="1116078" y="83955"/>
                </a:lnTo>
                <a:lnTo>
                  <a:pt x="1074768" y="88125"/>
                </a:lnTo>
                <a:lnTo>
                  <a:pt x="1033699" y="92990"/>
                </a:lnTo>
                <a:lnTo>
                  <a:pt x="992840" y="98448"/>
                </a:lnTo>
                <a:lnTo>
                  <a:pt x="952154" y="104398"/>
                </a:lnTo>
                <a:lnTo>
                  <a:pt x="871166" y="117364"/>
                </a:lnTo>
                <a:lnTo>
                  <a:pt x="750100" y="137960"/>
                </a:lnTo>
                <a:lnTo>
                  <a:pt x="669342" y="151257"/>
                </a:lnTo>
                <a:lnTo>
                  <a:pt x="588533" y="163292"/>
                </a:lnTo>
                <a:lnTo>
                  <a:pt x="547322" y="168803"/>
                </a:lnTo>
                <a:lnTo>
                  <a:pt x="505674" y="173873"/>
                </a:lnTo>
                <a:lnTo>
                  <a:pt x="463667" y="178428"/>
                </a:lnTo>
                <a:lnTo>
                  <a:pt x="421379" y="182391"/>
                </a:lnTo>
                <a:lnTo>
                  <a:pt x="378887" y="185687"/>
                </a:lnTo>
                <a:lnTo>
                  <a:pt x="336268" y="188241"/>
                </a:lnTo>
                <a:lnTo>
                  <a:pt x="293599" y="189974"/>
                </a:lnTo>
                <a:lnTo>
                  <a:pt x="250957" y="190815"/>
                </a:lnTo>
                <a:close/>
              </a:path>
              <a:path w="1929130" h="213360">
                <a:moveTo>
                  <a:pt x="1928850" y="212819"/>
                </a:moveTo>
                <a:lnTo>
                  <a:pt x="1923738" y="212819"/>
                </a:lnTo>
                <a:lnTo>
                  <a:pt x="1903816" y="202864"/>
                </a:lnTo>
                <a:lnTo>
                  <a:pt x="1871542" y="188191"/>
                </a:lnTo>
                <a:lnTo>
                  <a:pt x="1803453" y="161354"/>
                </a:lnTo>
                <a:lnTo>
                  <a:pt x="1731122" y="137955"/>
                </a:lnTo>
                <a:lnTo>
                  <a:pt x="1693590" y="127592"/>
                </a:lnTo>
                <a:lnTo>
                  <a:pt x="1655208" y="118130"/>
                </a:lnTo>
                <a:lnTo>
                  <a:pt x="1616070" y="109588"/>
                </a:lnTo>
                <a:lnTo>
                  <a:pt x="1576250" y="101982"/>
                </a:lnTo>
                <a:lnTo>
                  <a:pt x="1535824" y="95327"/>
                </a:lnTo>
                <a:lnTo>
                  <a:pt x="1494866" y="89637"/>
                </a:lnTo>
                <a:lnTo>
                  <a:pt x="1453452" y="84928"/>
                </a:lnTo>
                <a:lnTo>
                  <a:pt x="1411655" y="81215"/>
                </a:lnTo>
                <a:lnTo>
                  <a:pt x="1369551" y="78512"/>
                </a:lnTo>
                <a:lnTo>
                  <a:pt x="1327215" y="76835"/>
                </a:lnTo>
                <a:lnTo>
                  <a:pt x="1284722" y="76198"/>
                </a:lnTo>
                <a:lnTo>
                  <a:pt x="1691056" y="76198"/>
                </a:lnTo>
                <a:lnTo>
                  <a:pt x="1744554" y="97173"/>
                </a:lnTo>
                <a:lnTo>
                  <a:pt x="1808114" y="127667"/>
                </a:lnTo>
                <a:lnTo>
                  <a:pt x="1864791" y="161590"/>
                </a:lnTo>
                <a:lnTo>
                  <a:pt x="1913630" y="198690"/>
                </a:lnTo>
                <a:lnTo>
                  <a:pt x="1928850" y="212819"/>
                </a:lnTo>
                <a:close/>
              </a:path>
            </a:pathLst>
          </a:custGeom>
          <a:solidFill>
            <a:srgbClr val="00ABD9"/>
          </a:solidFill>
        </p:spPr>
        <p:txBody>
          <a:bodyPr wrap="square" lIns="0" tIns="0" rIns="0" bIns="0" rtlCol="0"/>
          <a:lstStyle/>
          <a:p>
            <a:endParaRPr/>
          </a:p>
        </p:txBody>
      </p:sp>
      <p:sp>
        <p:nvSpPr>
          <p:cNvPr id="8" name="object 8">
            <a:extLst>
              <a:ext uri="{FF2B5EF4-FFF2-40B4-BE49-F238E27FC236}">
                <a16:creationId xmlns:a16="http://schemas.microsoft.com/office/drawing/2014/main" id="{5D3C556A-B2B9-118D-7414-0C916C9D91AF}"/>
              </a:ext>
            </a:extLst>
          </p:cNvPr>
          <p:cNvSpPr/>
          <p:nvPr/>
        </p:nvSpPr>
        <p:spPr>
          <a:xfrm>
            <a:off x="8007887" y="0"/>
            <a:ext cx="1136650" cy="175895"/>
          </a:xfrm>
          <a:custGeom>
            <a:avLst/>
            <a:gdLst/>
            <a:ahLst/>
            <a:cxnLst/>
            <a:rect l="l" t="t" r="r" b="b"/>
            <a:pathLst>
              <a:path w="1136650" h="175895">
                <a:moveTo>
                  <a:pt x="229485" y="175336"/>
                </a:moveTo>
                <a:lnTo>
                  <a:pt x="136905" y="174891"/>
                </a:lnTo>
                <a:lnTo>
                  <a:pt x="0" y="172002"/>
                </a:lnTo>
                <a:lnTo>
                  <a:pt x="90507" y="168776"/>
                </a:lnTo>
                <a:lnTo>
                  <a:pt x="179710" y="164356"/>
                </a:lnTo>
                <a:lnTo>
                  <a:pt x="267334" y="158761"/>
                </a:lnTo>
                <a:lnTo>
                  <a:pt x="353108" y="152014"/>
                </a:lnTo>
                <a:lnTo>
                  <a:pt x="436760" y="144135"/>
                </a:lnTo>
                <a:lnTo>
                  <a:pt x="518018" y="135145"/>
                </a:lnTo>
                <a:lnTo>
                  <a:pt x="596610" y="125065"/>
                </a:lnTo>
                <a:lnTo>
                  <a:pt x="672262" y="113917"/>
                </a:lnTo>
                <a:lnTo>
                  <a:pt x="744703" y="101722"/>
                </a:lnTo>
                <a:lnTo>
                  <a:pt x="815330" y="88096"/>
                </a:lnTo>
                <a:lnTo>
                  <a:pt x="880906" y="73303"/>
                </a:lnTo>
                <a:lnTo>
                  <a:pt x="939846" y="57853"/>
                </a:lnTo>
                <a:lnTo>
                  <a:pt x="993495" y="41770"/>
                </a:lnTo>
                <a:lnTo>
                  <a:pt x="1043192" y="25078"/>
                </a:lnTo>
                <a:lnTo>
                  <a:pt x="1090284" y="7804"/>
                </a:lnTo>
                <a:lnTo>
                  <a:pt x="1110561" y="0"/>
                </a:lnTo>
                <a:lnTo>
                  <a:pt x="1136111" y="0"/>
                </a:lnTo>
                <a:lnTo>
                  <a:pt x="1136111" y="113201"/>
                </a:lnTo>
                <a:lnTo>
                  <a:pt x="1052872" y="124748"/>
                </a:lnTo>
                <a:lnTo>
                  <a:pt x="966814" y="135198"/>
                </a:lnTo>
                <a:lnTo>
                  <a:pt x="877922" y="144549"/>
                </a:lnTo>
                <a:lnTo>
                  <a:pt x="787538" y="152636"/>
                </a:lnTo>
                <a:lnTo>
                  <a:pt x="695858" y="159480"/>
                </a:lnTo>
                <a:lnTo>
                  <a:pt x="603211" y="165089"/>
                </a:lnTo>
                <a:lnTo>
                  <a:pt x="463142" y="171204"/>
                </a:lnTo>
                <a:lnTo>
                  <a:pt x="322734" y="174587"/>
                </a:lnTo>
                <a:lnTo>
                  <a:pt x="229485" y="175336"/>
                </a:lnTo>
                <a:close/>
              </a:path>
            </a:pathLst>
          </a:custGeom>
          <a:solidFill>
            <a:srgbClr val="FFED00"/>
          </a:solidFill>
        </p:spPr>
        <p:txBody>
          <a:bodyPr wrap="square" lIns="0" tIns="0" rIns="0" bIns="0" rtlCol="0"/>
          <a:lstStyle/>
          <a:p>
            <a:endParaRPr/>
          </a:p>
        </p:txBody>
      </p:sp>
      <p:sp>
        <p:nvSpPr>
          <p:cNvPr id="9" name="object 9">
            <a:extLst>
              <a:ext uri="{FF2B5EF4-FFF2-40B4-BE49-F238E27FC236}">
                <a16:creationId xmlns:a16="http://schemas.microsoft.com/office/drawing/2014/main" id="{B955196D-60D3-0AB0-FCEB-06D23CED9B6A}"/>
              </a:ext>
            </a:extLst>
          </p:cNvPr>
          <p:cNvSpPr/>
          <p:nvPr/>
        </p:nvSpPr>
        <p:spPr>
          <a:xfrm>
            <a:off x="7034631" y="80310"/>
            <a:ext cx="2109470" cy="185420"/>
          </a:xfrm>
          <a:custGeom>
            <a:avLst/>
            <a:gdLst/>
            <a:ahLst/>
            <a:cxnLst/>
            <a:rect l="l" t="t" r="r" b="b"/>
            <a:pathLst>
              <a:path w="2109470" h="185420">
                <a:moveTo>
                  <a:pt x="2109342" y="93955"/>
                </a:moveTo>
                <a:lnTo>
                  <a:pt x="1497288" y="93955"/>
                </a:lnTo>
                <a:lnTo>
                  <a:pt x="1531155" y="93892"/>
                </a:lnTo>
                <a:lnTo>
                  <a:pt x="1565016" y="93305"/>
                </a:lnTo>
                <a:lnTo>
                  <a:pt x="1632586" y="90550"/>
                </a:lnTo>
                <a:lnTo>
                  <a:pt x="1699723" y="85669"/>
                </a:lnTo>
                <a:lnTo>
                  <a:pt x="1766158" y="78644"/>
                </a:lnTo>
                <a:lnTo>
                  <a:pt x="1831617" y="69455"/>
                </a:lnTo>
                <a:lnTo>
                  <a:pt x="1895831" y="58082"/>
                </a:lnTo>
                <a:lnTo>
                  <a:pt x="1958525" y="44506"/>
                </a:lnTo>
                <a:lnTo>
                  <a:pt x="2019430" y="28707"/>
                </a:lnTo>
                <a:lnTo>
                  <a:pt x="2078273" y="10665"/>
                </a:lnTo>
                <a:lnTo>
                  <a:pt x="2107632" y="499"/>
                </a:lnTo>
                <a:lnTo>
                  <a:pt x="2109342" y="0"/>
                </a:lnTo>
                <a:lnTo>
                  <a:pt x="2109342" y="93955"/>
                </a:lnTo>
                <a:close/>
              </a:path>
              <a:path w="2109470" h="185420">
                <a:moveTo>
                  <a:pt x="0" y="84565"/>
                </a:moveTo>
                <a:lnTo>
                  <a:pt x="54440" y="62759"/>
                </a:lnTo>
                <a:lnTo>
                  <a:pt x="112062" y="44733"/>
                </a:lnTo>
                <a:lnTo>
                  <a:pt x="172403" y="30243"/>
                </a:lnTo>
                <a:lnTo>
                  <a:pt x="235000" y="19046"/>
                </a:lnTo>
                <a:lnTo>
                  <a:pt x="299394" y="10898"/>
                </a:lnTo>
                <a:lnTo>
                  <a:pt x="365120" y="5554"/>
                </a:lnTo>
                <a:lnTo>
                  <a:pt x="431719" y="2771"/>
                </a:lnTo>
                <a:lnTo>
                  <a:pt x="465200" y="2264"/>
                </a:lnTo>
                <a:lnTo>
                  <a:pt x="498728" y="2305"/>
                </a:lnTo>
                <a:lnTo>
                  <a:pt x="565685" y="3912"/>
                </a:lnTo>
                <a:lnTo>
                  <a:pt x="632128" y="7347"/>
                </a:lnTo>
                <a:lnTo>
                  <a:pt x="697597" y="12367"/>
                </a:lnTo>
                <a:lnTo>
                  <a:pt x="763263" y="18867"/>
                </a:lnTo>
                <a:lnTo>
                  <a:pt x="837533" y="27498"/>
                </a:lnTo>
                <a:lnTo>
                  <a:pt x="389528" y="27498"/>
                </a:lnTo>
                <a:lnTo>
                  <a:pt x="356199" y="27591"/>
                </a:lnTo>
                <a:lnTo>
                  <a:pt x="289933" y="29861"/>
                </a:lnTo>
                <a:lnTo>
                  <a:pt x="224564" y="35137"/>
                </a:lnTo>
                <a:lnTo>
                  <a:pt x="160539" y="43692"/>
                </a:lnTo>
                <a:lnTo>
                  <a:pt x="98306" y="55797"/>
                </a:lnTo>
                <a:lnTo>
                  <a:pt x="33346" y="73282"/>
                </a:lnTo>
                <a:lnTo>
                  <a:pt x="0" y="84565"/>
                </a:lnTo>
                <a:close/>
              </a:path>
              <a:path w="2109470" h="185420">
                <a:moveTo>
                  <a:pt x="1628245" y="184942"/>
                </a:moveTo>
                <a:lnTo>
                  <a:pt x="1560203" y="183646"/>
                </a:lnTo>
                <a:lnTo>
                  <a:pt x="1492339" y="180569"/>
                </a:lnTo>
                <a:lnTo>
                  <a:pt x="1424828" y="175756"/>
                </a:lnTo>
                <a:lnTo>
                  <a:pt x="1357844" y="169256"/>
                </a:lnTo>
                <a:lnTo>
                  <a:pt x="1291563" y="161116"/>
                </a:lnTo>
                <a:lnTo>
                  <a:pt x="1226708" y="151544"/>
                </a:lnTo>
                <a:lnTo>
                  <a:pt x="1130599" y="135035"/>
                </a:lnTo>
                <a:lnTo>
                  <a:pt x="813768" y="73420"/>
                </a:lnTo>
                <a:lnTo>
                  <a:pt x="749827" y="62109"/>
                </a:lnTo>
                <a:lnTo>
                  <a:pt x="685312" y="51829"/>
                </a:lnTo>
                <a:lnTo>
                  <a:pt x="621277" y="43142"/>
                </a:lnTo>
                <a:lnTo>
                  <a:pt x="555900" y="36103"/>
                </a:lnTo>
                <a:lnTo>
                  <a:pt x="489630" y="30984"/>
                </a:lnTo>
                <a:lnTo>
                  <a:pt x="422913" y="28056"/>
                </a:lnTo>
                <a:lnTo>
                  <a:pt x="389528" y="27498"/>
                </a:lnTo>
                <a:lnTo>
                  <a:pt x="837533" y="27498"/>
                </a:lnTo>
                <a:lnTo>
                  <a:pt x="1161424" y="69945"/>
                </a:lnTo>
                <a:lnTo>
                  <a:pt x="1227974" y="77506"/>
                </a:lnTo>
                <a:lnTo>
                  <a:pt x="1294807" y="83990"/>
                </a:lnTo>
                <a:lnTo>
                  <a:pt x="1362011" y="89095"/>
                </a:lnTo>
                <a:lnTo>
                  <a:pt x="1429671" y="92519"/>
                </a:lnTo>
                <a:lnTo>
                  <a:pt x="1497288" y="93955"/>
                </a:lnTo>
                <a:lnTo>
                  <a:pt x="2109342" y="93955"/>
                </a:lnTo>
                <a:lnTo>
                  <a:pt x="2109342" y="137547"/>
                </a:lnTo>
                <a:lnTo>
                  <a:pt x="2052736" y="150153"/>
                </a:lnTo>
                <a:lnTo>
                  <a:pt x="1964981" y="163011"/>
                </a:lnTo>
                <a:lnTo>
                  <a:pt x="1898681" y="171343"/>
                </a:lnTo>
                <a:lnTo>
                  <a:pt x="1831682" y="177655"/>
                </a:lnTo>
                <a:lnTo>
                  <a:pt x="1764161" y="181993"/>
                </a:lnTo>
                <a:lnTo>
                  <a:pt x="1696289" y="184406"/>
                </a:lnTo>
                <a:lnTo>
                  <a:pt x="1662278" y="184905"/>
                </a:lnTo>
                <a:lnTo>
                  <a:pt x="1628245" y="184942"/>
                </a:lnTo>
                <a:close/>
              </a:path>
            </a:pathLst>
          </a:custGeom>
          <a:solidFill>
            <a:srgbClr val="00408F"/>
          </a:solidFill>
        </p:spPr>
        <p:txBody>
          <a:bodyPr wrap="square" lIns="0" tIns="0" rIns="0" bIns="0" rtlCol="0"/>
          <a:lstStyle/>
          <a:p>
            <a:endParaRPr/>
          </a:p>
        </p:txBody>
      </p:sp>
      <p:sp>
        <p:nvSpPr>
          <p:cNvPr id="15" name="object 15">
            <a:extLst>
              <a:ext uri="{FF2B5EF4-FFF2-40B4-BE49-F238E27FC236}">
                <a16:creationId xmlns:a16="http://schemas.microsoft.com/office/drawing/2014/main" id="{F36395E9-1D61-9F95-C6A9-0405474FC923}"/>
              </a:ext>
            </a:extLst>
          </p:cNvPr>
          <p:cNvSpPr txBox="1"/>
          <p:nvPr/>
        </p:nvSpPr>
        <p:spPr>
          <a:xfrm>
            <a:off x="3111175" y="4766986"/>
            <a:ext cx="2748280" cy="143052"/>
          </a:xfrm>
          <a:prstGeom prst="rect">
            <a:avLst/>
          </a:prstGeom>
        </p:spPr>
        <p:txBody>
          <a:bodyPr vert="horz" wrap="square" lIns="0" tIns="0" rIns="0" bIns="0" rtlCol="0">
            <a:spAutoFit/>
          </a:bodyPr>
          <a:lstStyle/>
          <a:p>
            <a:pPr marL="12700">
              <a:lnSpc>
                <a:spcPts val="1145"/>
              </a:lnSpc>
            </a:pPr>
            <a:r>
              <a:rPr lang="fr-CA" sz="1100" spc="-5" dirty="0">
                <a:solidFill>
                  <a:srgbClr val="1F497D"/>
                </a:solidFill>
                <a:latin typeface="Calibri"/>
                <a:cs typeface="Calibri"/>
              </a:rPr>
              <a:t>Championnat Québécois- 14 au 18 mai 2025</a:t>
            </a:r>
            <a:endParaRPr sz="1100" dirty="0">
              <a:latin typeface="Calibri"/>
              <a:cs typeface="Calibri"/>
            </a:endParaRPr>
          </a:p>
        </p:txBody>
      </p:sp>
      <p:sp>
        <p:nvSpPr>
          <p:cNvPr id="16" name="object 16">
            <a:extLst>
              <a:ext uri="{FF2B5EF4-FFF2-40B4-BE49-F238E27FC236}">
                <a16:creationId xmlns:a16="http://schemas.microsoft.com/office/drawing/2014/main" id="{71180559-C8E3-795D-5DDA-7FF402DED3D6}"/>
              </a:ext>
            </a:extLst>
          </p:cNvPr>
          <p:cNvSpPr txBox="1"/>
          <p:nvPr/>
        </p:nvSpPr>
        <p:spPr>
          <a:xfrm>
            <a:off x="8704498" y="4818603"/>
            <a:ext cx="196963" cy="128240"/>
          </a:xfrm>
          <a:prstGeom prst="rect">
            <a:avLst/>
          </a:prstGeom>
        </p:spPr>
        <p:txBody>
          <a:bodyPr vert="horz" wrap="square" lIns="0" tIns="0" rIns="0" bIns="0" rtlCol="0">
            <a:spAutoFit/>
          </a:bodyPr>
          <a:lstStyle/>
          <a:p>
            <a:pPr marL="38100">
              <a:lnSpc>
                <a:spcPts val="955"/>
              </a:lnSpc>
            </a:pPr>
            <a:fld id="{81D60167-4931-47E6-BA6A-407CBD079E47}" type="slidenum">
              <a:rPr sz="900" dirty="0">
                <a:solidFill>
                  <a:srgbClr val="FFFFFF"/>
                </a:solidFill>
                <a:latin typeface="Calibri"/>
                <a:cs typeface="Calibri"/>
              </a:rPr>
              <a:t>27</a:t>
            </a:fld>
            <a:endParaRPr sz="900" dirty="0">
              <a:latin typeface="Calibri"/>
              <a:cs typeface="Calibri"/>
            </a:endParaRPr>
          </a:p>
        </p:txBody>
      </p:sp>
      <p:pic>
        <p:nvPicPr>
          <p:cNvPr id="17" name="Image 16">
            <a:extLst>
              <a:ext uri="{FF2B5EF4-FFF2-40B4-BE49-F238E27FC236}">
                <a16:creationId xmlns:a16="http://schemas.microsoft.com/office/drawing/2014/main" id="{D23F9CD4-DDF2-7C7F-275A-B2B7E472B606}"/>
              </a:ext>
            </a:extLst>
          </p:cNvPr>
          <p:cNvPicPr>
            <a:picLocks noChangeAspect="1"/>
          </p:cNvPicPr>
          <p:nvPr/>
        </p:nvPicPr>
        <p:blipFill>
          <a:blip r:embed="rId4"/>
          <a:stretch>
            <a:fillRect/>
          </a:stretch>
        </p:blipFill>
        <p:spPr>
          <a:xfrm>
            <a:off x="6639218" y="4501100"/>
            <a:ext cx="1761897" cy="475529"/>
          </a:xfrm>
          <a:prstGeom prst="rect">
            <a:avLst/>
          </a:prstGeom>
        </p:spPr>
      </p:pic>
      <p:sp>
        <p:nvSpPr>
          <p:cNvPr id="13" name="object 10">
            <a:extLst>
              <a:ext uri="{FF2B5EF4-FFF2-40B4-BE49-F238E27FC236}">
                <a16:creationId xmlns:a16="http://schemas.microsoft.com/office/drawing/2014/main" id="{CCE03687-9AB3-E869-E2DA-6396CBFEFC32}"/>
              </a:ext>
            </a:extLst>
          </p:cNvPr>
          <p:cNvSpPr txBox="1">
            <a:spLocks noGrp="1"/>
          </p:cNvSpPr>
          <p:nvPr>
            <p:ph type="title"/>
          </p:nvPr>
        </p:nvSpPr>
        <p:spPr>
          <a:xfrm>
            <a:off x="2362200" y="536732"/>
            <a:ext cx="1828800" cy="274434"/>
          </a:xfrm>
          <a:prstGeom prst="rect">
            <a:avLst/>
          </a:prstGeom>
        </p:spPr>
        <p:txBody>
          <a:bodyPr vert="horz" wrap="square" lIns="0" tIns="12700" rIns="0" bIns="0" rtlCol="0">
            <a:spAutoFit/>
          </a:bodyPr>
          <a:lstStyle/>
          <a:p>
            <a:pPr marL="12700">
              <a:lnSpc>
                <a:spcPct val="100000"/>
              </a:lnSpc>
              <a:spcBef>
                <a:spcPts val="100"/>
              </a:spcBef>
            </a:pPr>
            <a:r>
              <a:rPr lang="fr-CA" sz="1700" spc="-5" dirty="0">
                <a:solidFill>
                  <a:srgbClr val="1F497D"/>
                </a:solidFill>
                <a:latin typeface="Arial"/>
                <a:cs typeface="Arial"/>
              </a:rPr>
              <a:t>Varia</a:t>
            </a:r>
            <a:endParaRPr sz="1700" dirty="0">
              <a:latin typeface="Arial"/>
              <a:cs typeface="Arial"/>
            </a:endParaRPr>
          </a:p>
        </p:txBody>
      </p:sp>
      <p:sp>
        <p:nvSpPr>
          <p:cNvPr id="14" name="object 11">
            <a:extLst>
              <a:ext uri="{FF2B5EF4-FFF2-40B4-BE49-F238E27FC236}">
                <a16:creationId xmlns:a16="http://schemas.microsoft.com/office/drawing/2014/main" id="{A9831F1A-784E-0118-D52B-2749139DBAE1}"/>
              </a:ext>
            </a:extLst>
          </p:cNvPr>
          <p:cNvSpPr txBox="1"/>
          <p:nvPr/>
        </p:nvSpPr>
        <p:spPr>
          <a:xfrm>
            <a:off x="557006" y="907410"/>
            <a:ext cx="7856617" cy="860235"/>
          </a:xfrm>
          <a:prstGeom prst="rect">
            <a:avLst/>
          </a:prstGeom>
        </p:spPr>
        <p:txBody>
          <a:bodyPr vert="horz" wrap="square" lIns="0" tIns="12700" rIns="0" bIns="0" rtlCol="0">
            <a:spAutoFit/>
          </a:bodyPr>
          <a:lstStyle/>
          <a:p>
            <a:pPr marL="186690" marR="5080" indent="-171450" algn="just">
              <a:lnSpc>
                <a:spcPct val="114999"/>
              </a:lnSpc>
              <a:spcBef>
                <a:spcPts val="100"/>
              </a:spcBef>
              <a:buFont typeface="Arial" panose="020B0604020202020204" pitchFamily="34" charset="0"/>
              <a:buChar char="•"/>
            </a:pPr>
            <a:r>
              <a:rPr lang="fr-CA" sz="1200" spc="-5" dirty="0">
                <a:latin typeface="Arial"/>
                <a:cs typeface="Arial"/>
              </a:rPr>
              <a:t>Questions</a:t>
            </a:r>
          </a:p>
          <a:p>
            <a:pPr marL="186690" marR="5080" indent="-171450" algn="just">
              <a:lnSpc>
                <a:spcPct val="114999"/>
              </a:lnSpc>
              <a:spcBef>
                <a:spcPts val="100"/>
              </a:spcBef>
              <a:buFont typeface="Arial" panose="020B0604020202020204" pitchFamily="34" charset="0"/>
              <a:buChar char="•"/>
            </a:pPr>
            <a:r>
              <a:rPr lang="fr-CA" sz="1200" spc="-5" dirty="0">
                <a:latin typeface="Arial"/>
                <a:cs typeface="Arial"/>
              </a:rPr>
              <a:t>Mot du GEP</a:t>
            </a:r>
          </a:p>
          <a:p>
            <a:pPr marL="186690" marR="5080" indent="-171450" algn="just">
              <a:lnSpc>
                <a:spcPct val="114999"/>
              </a:lnSpc>
              <a:spcBef>
                <a:spcPts val="100"/>
              </a:spcBef>
              <a:buFont typeface="Arial" panose="020B0604020202020204" pitchFamily="34" charset="0"/>
              <a:buChar char="•"/>
            </a:pPr>
            <a:endParaRPr lang="fr-CA" sz="1200" spc="-5" dirty="0">
              <a:latin typeface="Arial"/>
              <a:cs typeface="Arial"/>
            </a:endParaRPr>
          </a:p>
          <a:p>
            <a:pPr marL="15240">
              <a:lnSpc>
                <a:spcPct val="100000"/>
              </a:lnSpc>
              <a:spcBef>
                <a:spcPts val="5"/>
              </a:spcBef>
            </a:pPr>
            <a:endParaRPr sz="1200" dirty="0">
              <a:latin typeface="Arial"/>
              <a:cs typeface="Arial"/>
            </a:endParaRPr>
          </a:p>
        </p:txBody>
      </p:sp>
    </p:spTree>
    <p:extLst>
      <p:ext uri="{BB962C8B-B14F-4D97-AF65-F5344CB8AC3E}">
        <p14:creationId xmlns:p14="http://schemas.microsoft.com/office/powerpoint/2010/main" val="27665433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object 2">
            <a:extLst>
              <a:ext uri="{FF2B5EF4-FFF2-40B4-BE49-F238E27FC236}">
                <a16:creationId xmlns:a16="http://schemas.microsoft.com/office/drawing/2014/main" id="{5835A677-5CF0-690E-035B-62285801A82F}"/>
              </a:ext>
            </a:extLst>
          </p:cNvPr>
          <p:cNvSpPr/>
          <p:nvPr/>
        </p:nvSpPr>
        <p:spPr>
          <a:xfrm>
            <a:off x="0" y="0"/>
            <a:ext cx="9143999" cy="514349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0" y="3206750"/>
            <a:ext cx="9143999" cy="1936749"/>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228600" y="4019550"/>
            <a:ext cx="1828799" cy="1021976"/>
          </a:xfrm>
          <a:prstGeom prst="rect">
            <a:avLst/>
          </a:prstGeom>
          <a:blipFill>
            <a:blip r:embed="rId4" cstate="print"/>
            <a:stretch>
              <a:fillRect/>
            </a:stretch>
          </a:blipFill>
        </p:spPr>
        <p:txBody>
          <a:bodyPr wrap="square" lIns="0" tIns="0" rIns="0" bIns="0" rtlCol="0"/>
          <a:lstStyle/>
          <a:p>
            <a:endParaRPr/>
          </a:p>
        </p:txBody>
      </p:sp>
      <p:sp>
        <p:nvSpPr>
          <p:cNvPr id="8" name="object 8"/>
          <p:cNvSpPr txBox="1"/>
          <p:nvPr/>
        </p:nvSpPr>
        <p:spPr>
          <a:xfrm>
            <a:off x="2280284" y="1733550"/>
            <a:ext cx="4583430" cy="330200"/>
          </a:xfrm>
          <a:prstGeom prst="rect">
            <a:avLst/>
          </a:prstGeom>
        </p:spPr>
        <p:txBody>
          <a:bodyPr vert="horz" wrap="square" lIns="0" tIns="12700" rIns="0" bIns="0" rtlCol="0">
            <a:spAutoFit/>
          </a:bodyPr>
          <a:lstStyle/>
          <a:p>
            <a:pPr marL="12700">
              <a:lnSpc>
                <a:spcPct val="100000"/>
              </a:lnSpc>
              <a:spcBef>
                <a:spcPts val="100"/>
              </a:spcBef>
            </a:pPr>
            <a:r>
              <a:rPr sz="2000" b="1" spc="-60" dirty="0">
                <a:solidFill>
                  <a:srgbClr val="FFFFFF"/>
                </a:solidFill>
                <a:latin typeface="Verdana"/>
                <a:cs typeface="Verdana"/>
              </a:rPr>
              <a:t>Merci </a:t>
            </a:r>
            <a:r>
              <a:rPr sz="2000" b="1" spc="-105" dirty="0">
                <a:solidFill>
                  <a:srgbClr val="FFFFFF"/>
                </a:solidFill>
                <a:latin typeface="Verdana"/>
                <a:cs typeface="Verdana"/>
              </a:rPr>
              <a:t>à </a:t>
            </a:r>
            <a:r>
              <a:rPr sz="2000" b="1" spc="-80" dirty="0">
                <a:solidFill>
                  <a:srgbClr val="FFFFFF"/>
                </a:solidFill>
                <a:latin typeface="Verdana"/>
                <a:cs typeface="Verdana"/>
              </a:rPr>
              <a:t>tous </a:t>
            </a:r>
            <a:r>
              <a:rPr sz="2000" b="1" spc="-229" dirty="0">
                <a:solidFill>
                  <a:srgbClr val="FFFFFF"/>
                </a:solidFill>
                <a:latin typeface="Verdana"/>
                <a:cs typeface="Verdana"/>
              </a:rPr>
              <a:t>! </a:t>
            </a:r>
            <a:r>
              <a:rPr sz="2000" b="1" spc="-45" dirty="0">
                <a:solidFill>
                  <a:srgbClr val="FFFFFF"/>
                </a:solidFill>
                <a:latin typeface="Verdana"/>
                <a:cs typeface="Verdana"/>
              </a:rPr>
              <a:t>Bonne </a:t>
            </a:r>
            <a:r>
              <a:rPr sz="2000" b="1" spc="-50" dirty="0">
                <a:solidFill>
                  <a:srgbClr val="FFFFFF"/>
                </a:solidFill>
                <a:latin typeface="Verdana"/>
                <a:cs typeface="Verdana"/>
              </a:rPr>
              <a:t>compétition</a:t>
            </a:r>
            <a:r>
              <a:rPr sz="2000" b="1" spc="-229" dirty="0">
                <a:solidFill>
                  <a:srgbClr val="FFFFFF"/>
                </a:solidFill>
                <a:latin typeface="Verdana"/>
                <a:cs typeface="Verdana"/>
              </a:rPr>
              <a:t> !</a:t>
            </a:r>
            <a:endParaRPr sz="2000" dirty="0">
              <a:latin typeface="Verdana"/>
              <a:cs typeface="Verdana"/>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60a51039-d676-46c5-9307-b04bed7642ca" xsi:nil="true"/>
    <lcf76f155ced4ddcb4097134ff3c332f xmlns="e949c5ab-9ceb-457a-b155-fa17422217ba">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FF69DF70A9BB9489AA66C20D78CFC0E" ma:contentTypeVersion="18" ma:contentTypeDescription="Crée un document." ma:contentTypeScope="" ma:versionID="ebc1684c493fae46fc0baffd312451a8">
  <xsd:schema xmlns:xsd="http://www.w3.org/2001/XMLSchema" xmlns:xs="http://www.w3.org/2001/XMLSchema" xmlns:p="http://schemas.microsoft.com/office/2006/metadata/properties" xmlns:ns2="e949c5ab-9ceb-457a-b155-fa17422217ba" xmlns:ns3="38e3ac13-0f52-48ab-af58-c1454b2b5cfd" xmlns:ns4="60a51039-d676-46c5-9307-b04bed7642ca" targetNamespace="http://schemas.microsoft.com/office/2006/metadata/properties" ma:root="true" ma:fieldsID="0d7ebe1544cbefe84315fffec8e3c7e7" ns2:_="" ns3:_="" ns4:_="">
    <xsd:import namespace="e949c5ab-9ceb-457a-b155-fa17422217ba"/>
    <xsd:import namespace="38e3ac13-0f52-48ab-af58-c1454b2b5cfd"/>
    <xsd:import namespace="60a51039-d676-46c5-9307-b04bed7642c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49c5ab-9ceb-457a-b155-fa17422217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alises d’images" ma:readOnly="false" ma:fieldId="{5cf76f15-5ced-4ddc-b409-7134ff3c332f}" ma:taxonomyMulti="true" ma:sspId="3fa98cb0-e56d-4012-ba9b-da3149b4f5a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8e3ac13-0f52-48ab-af58-c1454b2b5cfd" elementFormDefault="qualified">
    <xsd:import namespace="http://schemas.microsoft.com/office/2006/documentManagement/types"/>
    <xsd:import namespace="http://schemas.microsoft.com/office/infopath/2007/PartnerControls"/>
    <xsd:element name="SharedWithUsers" ma:index="1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Partagé avec dé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0a51039-d676-46c5-9307-b04bed7642ca"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0589e6ea-1480-498f-a53b-1ee7c513ad46}" ma:internalName="TaxCatchAll" ma:showField="CatchAllData" ma:web="60a51039-d676-46c5-9307-b04bed7642c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A9C8833-235D-4B32-868D-62A6B6DB88B7}">
  <ds:schemaRefs>
    <ds:schemaRef ds:uri="http://schemas.microsoft.com/sharepoint/v3/contenttype/forms"/>
  </ds:schemaRefs>
</ds:datastoreItem>
</file>

<file path=customXml/itemProps2.xml><?xml version="1.0" encoding="utf-8"?>
<ds:datastoreItem xmlns:ds="http://schemas.openxmlformats.org/officeDocument/2006/customXml" ds:itemID="{DC3802FB-72CA-4BCA-9830-05EAB3AFAD85}">
  <ds:schemaRefs>
    <ds:schemaRef ds:uri="38e3ac13-0f52-48ab-af58-c1454b2b5cfd"/>
    <ds:schemaRef ds:uri="http://purl.org/dc/elements/1.1/"/>
    <ds:schemaRef ds:uri="http://purl.org/dc/dcmitype/"/>
    <ds:schemaRef ds:uri="http://schemas.microsoft.com/office/2006/metadata/properties"/>
    <ds:schemaRef ds:uri="http://schemas.microsoft.com/office/2006/documentManagement/types"/>
    <ds:schemaRef ds:uri="http://purl.org/dc/terms/"/>
    <ds:schemaRef ds:uri="http://schemas.microsoft.com/office/infopath/2007/PartnerControls"/>
    <ds:schemaRef ds:uri="http://www.w3.org/XML/1998/namespace"/>
    <ds:schemaRef ds:uri="http://schemas.openxmlformats.org/package/2006/metadata/core-properties"/>
    <ds:schemaRef ds:uri="60a51039-d676-46c5-9307-b04bed7642ca"/>
    <ds:schemaRef ds:uri="e949c5ab-9ceb-457a-b155-fa17422217ba"/>
  </ds:schemaRefs>
</ds:datastoreItem>
</file>

<file path=customXml/itemProps3.xml><?xml version="1.0" encoding="utf-8"?>
<ds:datastoreItem xmlns:ds="http://schemas.openxmlformats.org/officeDocument/2006/customXml" ds:itemID="{75F7DEEE-9F8C-41E8-9929-75D020DD77C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949c5ab-9ceb-457a-b155-fa17422217ba"/>
    <ds:schemaRef ds:uri="38e3ac13-0f52-48ab-af58-c1454b2b5cfd"/>
    <ds:schemaRef ds:uri="60a51039-d676-46c5-9307-b04bed7642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366</TotalTime>
  <Words>1920</Words>
  <Application>Microsoft Office PowerPoint</Application>
  <PresentationFormat>On-screen Show (16:9)</PresentationFormat>
  <Paragraphs>262</Paragraphs>
  <Slides>28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Aptos</vt:lpstr>
      <vt:lpstr>Arial</vt:lpstr>
      <vt:lpstr>Calibri</vt:lpstr>
      <vt:lpstr>Calibri Light</vt:lpstr>
      <vt:lpstr>Figtree</vt:lpstr>
      <vt:lpstr>Symbol</vt:lpstr>
      <vt:lpstr>Verdana</vt:lpstr>
      <vt:lpstr>Wingdings</vt:lpstr>
      <vt:lpstr>Office Theme</vt:lpstr>
      <vt:lpstr>Bulletin technique</vt:lpstr>
      <vt:lpstr>RENCONTRER L’ÉQUIPE</vt:lpstr>
      <vt:lpstr>Rôle du GEP versus Directeur de rencontre</vt:lpstr>
      <vt:lpstr>Sanction WPS</vt:lpstr>
      <vt:lpstr>ACCUEIL</vt:lpstr>
      <vt:lpstr>PLAN DU PEPS</vt:lpstr>
      <vt:lpstr>CARTES D’ATHLÈTES</vt:lpstr>
      <vt:lpstr>ENTRAÎNEURS ET ACCOMPAGNATEURS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DÉROULEMENT DE LA COMPÉTITION</vt:lpstr>
      <vt:lpstr>APPUIS DE DÉPART AU DOS</vt:lpstr>
      <vt:lpstr>PowerPoint Presentation</vt:lpstr>
      <vt:lpstr>PowerPoint Presentation</vt:lpstr>
      <vt:lpstr>FORFAITS (ÉPREUVES INDIVIDUELLES ET RELAIS)</vt:lpstr>
      <vt:lpstr>PÉNALITÉS</vt:lpstr>
      <vt:lpstr>MODIFICATIONS À L’INVITATION  Stationnement gratuit durant toute la compétition</vt:lpstr>
      <vt:lpstr>RÉCOMPENSES</vt:lpstr>
      <vt:lpstr>RAPPEL – BANDES ADHÉSIVES</vt:lpstr>
      <vt:lpstr>Varia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CQSenior2 - Rencontre entraîneurs - Finale.pptx</dc:title>
  <dc:creator>Pierre-Laptop</dc:creator>
  <cp:lastModifiedBy>Belisle Andre</cp:lastModifiedBy>
  <cp:revision>23</cp:revision>
  <dcterms:created xsi:type="dcterms:W3CDTF">2025-05-06T23:36:41Z</dcterms:created>
  <dcterms:modified xsi:type="dcterms:W3CDTF">2025-05-13T00:26:59Z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or">
    <vt:lpwstr>Google</vt:lpwstr>
  </property>
  <property fmtid="{D5CDD505-2E9C-101B-9397-08002B2CF9AE}" pid="3" name="ContentTypeId">
    <vt:lpwstr>0x010100EFF69DF70A9BB9489AA66C20D78CFC0E</vt:lpwstr>
  </property>
  <property fmtid="{D5CDD505-2E9C-101B-9397-08002B2CF9AE}" pid="4" name="MSIP_Label_a047626c-a281-416c-9871-ccca2553fcf0_Enabled">
    <vt:lpwstr>true</vt:lpwstr>
  </property>
  <property fmtid="{D5CDD505-2E9C-101B-9397-08002B2CF9AE}" pid="5" name="MSIP_Label_a047626c-a281-416c-9871-ccca2553fcf0_SetDate">
    <vt:lpwstr>2025-05-10T17:39:26Z</vt:lpwstr>
  </property>
  <property fmtid="{D5CDD505-2E9C-101B-9397-08002B2CF9AE}" pid="6" name="MSIP_Label_a047626c-a281-416c-9871-ccca2553fcf0_Method">
    <vt:lpwstr>Standard</vt:lpwstr>
  </property>
  <property fmtid="{D5CDD505-2E9C-101B-9397-08002B2CF9AE}" pid="7" name="MSIP_Label_a047626c-a281-416c-9871-ccca2553fcf0_Name">
    <vt:lpwstr>Internal</vt:lpwstr>
  </property>
  <property fmtid="{D5CDD505-2E9C-101B-9397-08002B2CF9AE}" pid="8" name="MSIP_Label_a047626c-a281-416c-9871-ccca2553fcf0_SiteId">
    <vt:lpwstr>e57fc8ac-4d9a-45fe-a833-9689bda85e75</vt:lpwstr>
  </property>
  <property fmtid="{D5CDD505-2E9C-101B-9397-08002B2CF9AE}" pid="9" name="MSIP_Label_a047626c-a281-416c-9871-ccca2553fcf0_ActionId">
    <vt:lpwstr>64dacc70-b5ce-431d-a6ec-2d275b049deb</vt:lpwstr>
  </property>
  <property fmtid="{D5CDD505-2E9C-101B-9397-08002B2CF9AE}" pid="10" name="MSIP_Label_a047626c-a281-416c-9871-ccca2553fcf0_ContentBits">
    <vt:lpwstr>0</vt:lpwstr>
  </property>
</Properties>
</file>